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309" r:id="rId3"/>
    <p:sldId id="311" r:id="rId4"/>
    <p:sldId id="328" r:id="rId5"/>
    <p:sldId id="325" r:id="rId6"/>
    <p:sldId id="315" r:id="rId7"/>
    <p:sldId id="326" r:id="rId8"/>
    <p:sldId id="316" r:id="rId9"/>
    <p:sldId id="327" r:id="rId10"/>
    <p:sldId id="320" r:id="rId11"/>
    <p:sldId id="307" r:id="rId12"/>
  </p:sldIdLst>
  <p:sldSz cx="18288000" cy="10287000"/>
  <p:notesSz cx="6799263" cy="9929813"/>
  <p:embeddedFontLst>
    <p:embeddedFont>
      <p:font typeface="Rastanty Cortez" panose="02000506000000020003" pitchFamily="2" charset="0"/>
      <p:regular r:id="rId14"/>
    </p:embeddedFont>
    <p:embeddedFont>
      <p:font typeface="RoxboroughCF Bold" panose="020B0604020202020204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E59"/>
    <a:srgbClr val="FFFFCC"/>
    <a:srgbClr val="99CCFF"/>
    <a:srgbClr val="009900"/>
    <a:srgbClr val="DDDDDD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92" autoAdjust="0"/>
    <p:restoredTop sz="76438" autoAdjust="0"/>
  </p:normalViewPr>
  <p:slideViewPr>
    <p:cSldViewPr>
      <p:cViewPr varScale="1">
        <p:scale>
          <a:sx n="42" d="100"/>
          <a:sy n="42" d="100"/>
        </p:scale>
        <p:origin x="120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3259D1-7D26-43D9-9610-6CD552503703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7ED822-D593-4A74-8515-64C4E4795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62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50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68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787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99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9590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1561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3837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050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415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0917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ED822-D593-4A74-8515-64C4E47950C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161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high angle view of a football field&#10;&#10;Description automatically generated">
            <a:extLst>
              <a:ext uri="{FF2B5EF4-FFF2-40B4-BE49-F238E27FC236}">
                <a16:creationId xmlns:a16="http://schemas.microsoft.com/office/drawing/2014/main" id="{6B33EF0D-6A10-A805-FB21-06ECA122742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97" y="-2023338"/>
            <a:ext cx="18287999" cy="14326504"/>
          </a:xfrm>
          <a:prstGeom prst="rect">
            <a:avLst/>
          </a:prstGeom>
        </p:spPr>
      </p:pic>
      <p:sp>
        <p:nvSpPr>
          <p:cNvPr id="2" name="Freeform 2"/>
          <p:cNvSpPr/>
          <p:nvPr/>
        </p:nvSpPr>
        <p:spPr>
          <a:xfrm>
            <a:off x="-27029" y="-100342"/>
            <a:ext cx="18288000" cy="1557867"/>
          </a:xfrm>
          <a:custGeom>
            <a:avLst/>
            <a:gdLst/>
            <a:ahLst/>
            <a:cxnLst/>
            <a:rect l="l" t="t" r="r" b="b"/>
            <a:pathLst>
              <a:path w="18288000" h="1557867">
                <a:moveTo>
                  <a:pt x="0" y="0"/>
                </a:moveTo>
                <a:lnTo>
                  <a:pt x="18288000" y="0"/>
                </a:lnTo>
                <a:lnTo>
                  <a:pt x="18288000" y="1557867"/>
                </a:lnTo>
                <a:lnTo>
                  <a:pt x="0" y="15578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3124199" y="5531891"/>
            <a:ext cx="11137571" cy="1935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938"/>
              </a:lnSpc>
            </a:pPr>
            <a:r>
              <a:rPr lang="en-US" sz="12099" b="1" spc="362" dirty="0">
                <a:solidFill>
                  <a:srgbClr val="FFFFFF"/>
                </a:solidFill>
                <a:latin typeface="RoxboroughCF Bold"/>
                <a:ea typeface="RoxboroughCF Bold"/>
                <a:cs typeface="RoxboroughCF Bold"/>
                <a:sym typeface="RoxboroughCF Bold"/>
              </a:rPr>
              <a:t>House System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558817" y="4672478"/>
            <a:ext cx="9438693" cy="467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6600" b="1" spc="660" dirty="0">
                <a:solidFill>
                  <a:srgbClr val="FFDE59"/>
                </a:solidFill>
                <a:latin typeface="RoxboroughCF Bold" panose="020B0604020202020204" charset="0"/>
                <a:ea typeface="Roboto"/>
                <a:cs typeface="Roboto"/>
                <a:sym typeface="Roboto"/>
              </a:rPr>
              <a:t>Nendrum College</a:t>
            </a:r>
          </a:p>
        </p:txBody>
      </p:sp>
      <p:sp>
        <p:nvSpPr>
          <p:cNvPr id="10" name="TextBox 4">
            <a:extLst>
              <a:ext uri="{FF2B5EF4-FFF2-40B4-BE49-F238E27FC236}">
                <a16:creationId xmlns:a16="http://schemas.microsoft.com/office/drawing/2014/main" id="{8D073E07-51C4-05FF-0BFA-2CADE17DCC9B}"/>
              </a:ext>
            </a:extLst>
          </p:cNvPr>
          <p:cNvSpPr txBox="1"/>
          <p:nvPr/>
        </p:nvSpPr>
        <p:spPr>
          <a:xfrm>
            <a:off x="3124200" y="-623402"/>
            <a:ext cx="11137571" cy="1936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938"/>
              </a:lnSpc>
            </a:pPr>
            <a:r>
              <a:rPr lang="en-US" sz="9600" b="1" spc="362" dirty="0">
                <a:solidFill>
                  <a:srgbClr val="FFFFFF"/>
                </a:solidFill>
                <a:latin typeface="Rastanty Cortez" panose="020F0502020204030204" pitchFamily="2" charset="0"/>
                <a:ea typeface="RoxboroughCF Bold"/>
                <a:cs typeface="RoxboroughCF Bold"/>
                <a:sym typeface="RoxboroughCF Bold"/>
              </a:rPr>
              <a:t>Semper Sersum</a:t>
            </a:r>
          </a:p>
        </p:txBody>
      </p:sp>
      <p:sp>
        <p:nvSpPr>
          <p:cNvPr id="13" name="TextBox 4">
            <a:extLst>
              <a:ext uri="{FF2B5EF4-FFF2-40B4-BE49-F238E27FC236}">
                <a16:creationId xmlns:a16="http://schemas.microsoft.com/office/drawing/2014/main" id="{E9536BF1-9174-DC22-A82D-6C6135D137A5}"/>
              </a:ext>
            </a:extLst>
          </p:cNvPr>
          <p:cNvSpPr txBox="1"/>
          <p:nvPr/>
        </p:nvSpPr>
        <p:spPr>
          <a:xfrm>
            <a:off x="3124198" y="7812289"/>
            <a:ext cx="11137571" cy="20731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938"/>
              </a:lnSpc>
            </a:pPr>
            <a:r>
              <a:rPr lang="en-US" sz="13800" b="1" spc="362" dirty="0">
                <a:solidFill>
                  <a:srgbClr val="FFDE59"/>
                </a:solidFill>
                <a:latin typeface="Rastanty Cortez" panose="02000506000000020003" pitchFamily="2" charset="0"/>
                <a:ea typeface="RoxboroughCF Bold"/>
                <a:cs typeface="RoxboroughCF Bold"/>
                <a:sym typeface="RoxboroughCF Bold"/>
              </a:rPr>
              <a:t>A sense of belonging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-560693" y="-317971"/>
            <a:ext cx="19409386" cy="17639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938"/>
              </a:lnSpc>
            </a:pPr>
            <a:r>
              <a:rPr lang="en-GB" sz="4400" b="1" spc="362" dirty="0">
                <a:solidFill>
                  <a:schemeClr val="bg1"/>
                </a:solidFill>
                <a:latin typeface="RoxboroughCF Bold" panose="020B0604020202020204" charset="0"/>
                <a:ea typeface="RoxboroughCF Bold"/>
                <a:cs typeface="RoxboroughCF Bold"/>
                <a:sym typeface="RoxboroughCF Bold"/>
              </a:rPr>
              <a:t>HOUSE DIRECTORS</a:t>
            </a:r>
            <a:endParaRPr lang="en-US" sz="4000" b="1" spc="362" dirty="0">
              <a:solidFill>
                <a:schemeClr val="bg1"/>
              </a:solidFill>
              <a:latin typeface="RoxboroughCF Bold" panose="020B0604020202020204" charset="0"/>
              <a:ea typeface="RoxboroughCF Bold"/>
              <a:cs typeface="RoxboroughCF Bold"/>
              <a:sym typeface="RoxboroughCF Bold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685800" y="2480155"/>
            <a:ext cx="1643758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967A52-E3D5-C126-5963-001B981D43D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46" t="9602" r="63333" b="20853"/>
          <a:stretch/>
        </p:blipFill>
        <p:spPr>
          <a:xfrm>
            <a:off x="2514600" y="1619693"/>
            <a:ext cx="12516711" cy="864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89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60400" y="-266700"/>
            <a:ext cx="19409386" cy="18306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938"/>
              </a:lnSpc>
            </a:pPr>
            <a:r>
              <a:rPr lang="en-GB" sz="7200" b="1" spc="362" dirty="0">
                <a:solidFill>
                  <a:schemeClr val="bg1"/>
                </a:solidFill>
                <a:latin typeface="RoxboroughCF Bold" panose="020B0604020202020204" charset="0"/>
                <a:ea typeface="RoxboroughCF Bold"/>
                <a:cs typeface="RoxboroughCF Bold"/>
                <a:sym typeface="RoxboroughCF Bold"/>
              </a:rPr>
              <a:t>The Role of our House Captains:</a:t>
            </a:r>
            <a:endParaRPr lang="en-US" sz="6600" b="1" spc="362" dirty="0">
              <a:solidFill>
                <a:schemeClr val="bg1"/>
              </a:solidFill>
              <a:latin typeface="RoxboroughCF Bold" panose="020B0604020202020204" charset="0"/>
              <a:ea typeface="RoxboroughCF Bold"/>
              <a:cs typeface="RoxboroughCF Bold"/>
              <a:sym typeface="RoxboroughCF Bold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F95707-CA69-63A3-011D-A03B896AFB73}"/>
              </a:ext>
            </a:extLst>
          </p:cNvPr>
          <p:cNvCxnSpPr/>
          <p:nvPr/>
        </p:nvCxnSpPr>
        <p:spPr>
          <a:xfrm>
            <a:off x="468007" y="2171700"/>
            <a:ext cx="17351986" cy="0"/>
          </a:xfrm>
          <a:prstGeom prst="line">
            <a:avLst/>
          </a:prstGeom>
          <a:ln>
            <a:solidFill>
              <a:srgbClr val="FFDE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685800" y="2480155"/>
            <a:ext cx="1643758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029CC4-D6F6-FF7A-EE17-10F8E2FDFA98}"/>
              </a:ext>
            </a:extLst>
          </p:cNvPr>
          <p:cNvSpPr txBox="1"/>
          <p:nvPr/>
        </p:nvSpPr>
        <p:spPr>
          <a:xfrm>
            <a:off x="685800" y="2480155"/>
            <a:ext cx="16916400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b="1" dirty="0">
                <a:solidFill>
                  <a:schemeClr val="bg1"/>
                </a:solidFill>
              </a:rPr>
              <a:t>Leadership</a:t>
            </a:r>
            <a:r>
              <a:rPr lang="en-GB" sz="3200" dirty="0">
                <a:solidFill>
                  <a:schemeClr val="bg1"/>
                </a:solidFill>
              </a:rPr>
              <a:t>: House Captains lead their house in various activities, setting a positive example for other students.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b="1" dirty="0">
                <a:solidFill>
                  <a:schemeClr val="bg1"/>
                </a:solidFill>
              </a:rPr>
              <a:t>Organisation</a:t>
            </a:r>
            <a:r>
              <a:rPr lang="en-GB" sz="3200" dirty="0">
                <a:solidFill>
                  <a:schemeClr val="bg1"/>
                </a:solidFill>
              </a:rPr>
              <a:t>: They help organise house events, such as sports competitions, cultural activities, and charity drives.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b="1" dirty="0">
                <a:solidFill>
                  <a:schemeClr val="bg1"/>
                </a:solidFill>
              </a:rPr>
              <a:t>Representation</a:t>
            </a:r>
            <a:r>
              <a:rPr lang="en-GB" sz="3200" dirty="0">
                <a:solidFill>
                  <a:schemeClr val="bg1"/>
                </a:solidFill>
              </a:rPr>
              <a:t>: House captains represent their house in school meetings and events, voicing the opinions and concerns of their house members.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b="1" dirty="0">
                <a:solidFill>
                  <a:schemeClr val="bg1"/>
                </a:solidFill>
              </a:rPr>
              <a:t>Motivation</a:t>
            </a:r>
            <a:r>
              <a:rPr lang="en-GB" sz="3200" dirty="0">
                <a:solidFill>
                  <a:schemeClr val="bg1"/>
                </a:solidFill>
              </a:rPr>
              <a:t>: They encourage and motivate students to participate in house activities and strive for excellence.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b="1" dirty="0">
                <a:solidFill>
                  <a:schemeClr val="bg1"/>
                </a:solidFill>
              </a:rPr>
              <a:t>Teamwork</a:t>
            </a:r>
            <a:r>
              <a:rPr lang="en-GB" sz="4000" dirty="0">
                <a:solidFill>
                  <a:schemeClr val="bg1"/>
                </a:solidFill>
              </a:rPr>
              <a:t>:</a:t>
            </a:r>
            <a:r>
              <a:rPr lang="en-GB" sz="3200" dirty="0">
                <a:solidFill>
                  <a:schemeClr val="bg1"/>
                </a:solidFill>
              </a:rPr>
              <a:t> House captains work closely with other house leaders and school staff to ensure smooth execution of events and activities.</a:t>
            </a:r>
          </a:p>
        </p:txBody>
      </p:sp>
    </p:spTree>
    <p:extLst>
      <p:ext uri="{BB962C8B-B14F-4D97-AF65-F5344CB8AC3E}">
        <p14:creationId xmlns:p14="http://schemas.microsoft.com/office/powerpoint/2010/main" val="3580276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685800" y="2480155"/>
            <a:ext cx="1643758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B8B0FD-F30F-0F76-5A18-B62D9F86FB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763" y="571500"/>
            <a:ext cx="16342841" cy="899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279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685800" y="2480155"/>
            <a:ext cx="1643758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200777-8093-D756-F933-DA3CC4D857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750" t="8696" r="70417" b="50000"/>
          <a:stretch/>
        </p:blipFill>
        <p:spPr>
          <a:xfrm>
            <a:off x="5105400" y="723900"/>
            <a:ext cx="6578600" cy="860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67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60400" y="55275"/>
            <a:ext cx="19409386" cy="18306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938"/>
              </a:lnSpc>
            </a:pPr>
            <a:r>
              <a:rPr lang="en-GB" sz="7200" b="1" spc="362" dirty="0">
                <a:solidFill>
                  <a:schemeClr val="bg1"/>
                </a:solidFill>
                <a:latin typeface="RoxboroughCF Bold" panose="020B0604020202020204" charset="0"/>
                <a:ea typeface="RoxboroughCF Bold"/>
                <a:cs typeface="RoxboroughCF Bold"/>
                <a:sym typeface="RoxboroughCF Bold"/>
              </a:rPr>
              <a:t>             Darragh House Captains:</a:t>
            </a:r>
            <a:endParaRPr lang="en-US" sz="6600" b="1" spc="362" dirty="0">
              <a:solidFill>
                <a:schemeClr val="bg1"/>
              </a:solidFill>
              <a:latin typeface="RoxboroughCF Bold" panose="020B0604020202020204" charset="0"/>
              <a:ea typeface="RoxboroughCF Bold"/>
              <a:cs typeface="RoxboroughCF Bold"/>
              <a:sym typeface="RoxboroughCF Bold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F95707-CA69-63A3-011D-A03B896AFB73}"/>
              </a:ext>
            </a:extLst>
          </p:cNvPr>
          <p:cNvCxnSpPr/>
          <p:nvPr/>
        </p:nvCxnSpPr>
        <p:spPr>
          <a:xfrm>
            <a:off x="468007" y="2857500"/>
            <a:ext cx="17351986" cy="0"/>
          </a:xfrm>
          <a:prstGeom prst="line">
            <a:avLst/>
          </a:prstGeom>
          <a:ln>
            <a:solidFill>
              <a:srgbClr val="FFDE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925207" y="2552700"/>
            <a:ext cx="16437586" cy="361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8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A8E897-6529-844E-EE19-AE7FAAC4A9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750" t="8696" r="70417" b="50000"/>
          <a:stretch/>
        </p:blipFill>
        <p:spPr>
          <a:xfrm>
            <a:off x="660400" y="188671"/>
            <a:ext cx="1924330" cy="2516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79D42AF-5783-8DFB-900B-B90022C22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4526" y="3342167"/>
            <a:ext cx="6098947" cy="6405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133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685800" y="2480155"/>
            <a:ext cx="1643758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C5B31DD-8B9E-2771-1C96-45BA6C0951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918" t="24187" r="69999" b="34207"/>
          <a:stretch/>
        </p:blipFill>
        <p:spPr>
          <a:xfrm>
            <a:off x="5029200" y="723900"/>
            <a:ext cx="7151993" cy="844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73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60400" y="55275"/>
            <a:ext cx="19409386" cy="18306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938"/>
              </a:lnSpc>
            </a:pPr>
            <a:r>
              <a:rPr lang="en-GB" sz="7200" b="1" spc="362" dirty="0">
                <a:solidFill>
                  <a:schemeClr val="bg1"/>
                </a:solidFill>
                <a:latin typeface="RoxboroughCF Bold" panose="020B0604020202020204" charset="0"/>
                <a:ea typeface="RoxboroughCF Bold"/>
                <a:cs typeface="RoxboroughCF Bold"/>
                <a:sym typeface="RoxboroughCF Bold"/>
              </a:rPr>
              <a:t>             </a:t>
            </a:r>
            <a:r>
              <a:rPr lang="en-GB" sz="7200" b="1" spc="362" dirty="0" err="1">
                <a:solidFill>
                  <a:schemeClr val="bg1"/>
                </a:solidFill>
                <a:latin typeface="RoxboroughCF Bold" panose="020B0604020202020204" charset="0"/>
                <a:ea typeface="RoxboroughCF Bold"/>
                <a:cs typeface="RoxboroughCF Bold"/>
                <a:sym typeface="RoxboroughCF Bold"/>
              </a:rPr>
              <a:t>Enler</a:t>
            </a:r>
            <a:r>
              <a:rPr lang="en-GB" sz="7200" b="1" spc="362" dirty="0">
                <a:solidFill>
                  <a:schemeClr val="bg1"/>
                </a:solidFill>
                <a:latin typeface="RoxboroughCF Bold" panose="020B0604020202020204" charset="0"/>
                <a:ea typeface="RoxboroughCF Bold"/>
                <a:cs typeface="RoxboroughCF Bold"/>
                <a:sym typeface="RoxboroughCF Bold"/>
              </a:rPr>
              <a:t> House Captains:</a:t>
            </a:r>
            <a:endParaRPr lang="en-US" sz="6600" b="1" spc="362" dirty="0">
              <a:solidFill>
                <a:schemeClr val="bg1"/>
              </a:solidFill>
              <a:latin typeface="RoxboroughCF Bold" panose="020B0604020202020204" charset="0"/>
              <a:ea typeface="RoxboroughCF Bold"/>
              <a:cs typeface="RoxboroughCF Bold"/>
              <a:sym typeface="RoxboroughCF Bold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F95707-CA69-63A3-011D-A03B896AFB73}"/>
              </a:ext>
            </a:extLst>
          </p:cNvPr>
          <p:cNvCxnSpPr/>
          <p:nvPr/>
        </p:nvCxnSpPr>
        <p:spPr>
          <a:xfrm>
            <a:off x="468007" y="2857500"/>
            <a:ext cx="17351986" cy="0"/>
          </a:xfrm>
          <a:prstGeom prst="line">
            <a:avLst/>
          </a:prstGeom>
          <a:ln>
            <a:solidFill>
              <a:srgbClr val="FFDE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925207" y="2552700"/>
            <a:ext cx="16437586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B64C4F-195F-00A1-A25C-6ACBBD4CC4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918" t="24187" r="69999" b="34207"/>
          <a:stretch/>
        </p:blipFill>
        <p:spPr>
          <a:xfrm>
            <a:off x="468007" y="95297"/>
            <a:ext cx="2209800" cy="26098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535F36-EEA2-F5D9-69F5-DD11B7981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0" y="3202344"/>
            <a:ext cx="6929437" cy="6789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72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685800" y="2480155"/>
            <a:ext cx="1643758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5D6136-FAFD-DB19-87A6-CFB8FA4845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917" t="34209" r="70416" b="24869"/>
          <a:stretch/>
        </p:blipFill>
        <p:spPr>
          <a:xfrm>
            <a:off x="4800600" y="849847"/>
            <a:ext cx="7137816" cy="858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974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60400" y="55275"/>
            <a:ext cx="19409386" cy="18306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6938"/>
              </a:lnSpc>
            </a:pPr>
            <a:r>
              <a:rPr lang="en-GB" sz="7200" b="1" spc="362" dirty="0">
                <a:solidFill>
                  <a:schemeClr val="bg1"/>
                </a:solidFill>
                <a:latin typeface="RoxboroughCF Bold" panose="020B0604020202020204" charset="0"/>
                <a:ea typeface="RoxboroughCF Bold"/>
                <a:cs typeface="RoxboroughCF Bold"/>
                <a:sym typeface="RoxboroughCF Bold"/>
              </a:rPr>
              <a:t>             Gillespie House Captains:</a:t>
            </a:r>
            <a:endParaRPr lang="en-US" sz="6600" b="1" spc="362" dirty="0">
              <a:solidFill>
                <a:schemeClr val="bg1"/>
              </a:solidFill>
              <a:latin typeface="RoxboroughCF Bold" panose="020B0604020202020204" charset="0"/>
              <a:ea typeface="RoxboroughCF Bold"/>
              <a:cs typeface="RoxboroughCF Bold"/>
              <a:sym typeface="RoxboroughCF Bold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F95707-CA69-63A3-011D-A03B896AFB73}"/>
              </a:ext>
            </a:extLst>
          </p:cNvPr>
          <p:cNvCxnSpPr/>
          <p:nvPr/>
        </p:nvCxnSpPr>
        <p:spPr>
          <a:xfrm>
            <a:off x="468007" y="2857500"/>
            <a:ext cx="17351986" cy="0"/>
          </a:xfrm>
          <a:prstGeom prst="line">
            <a:avLst/>
          </a:prstGeom>
          <a:ln>
            <a:solidFill>
              <a:srgbClr val="FFDE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925207" y="2552700"/>
            <a:ext cx="16437586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A674A6-7B2F-91EE-1FF3-2BE5477C9B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917" t="34209" r="70416" b="24869"/>
          <a:stretch/>
        </p:blipFill>
        <p:spPr>
          <a:xfrm>
            <a:off x="482184" y="191099"/>
            <a:ext cx="2133600" cy="256687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26ED4FA-F15D-CB0B-0910-13EB9FF3D9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0200" y="3409661"/>
            <a:ext cx="5605463" cy="6377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005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277507" y="78532"/>
            <a:ext cx="12983186" cy="18306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938"/>
              </a:lnSpc>
            </a:pPr>
            <a:r>
              <a:rPr lang="en-GB" sz="7200" b="1" spc="362" dirty="0">
                <a:solidFill>
                  <a:schemeClr val="bg1"/>
                </a:solidFill>
                <a:latin typeface="RoxboroughCF Bold" panose="020B0604020202020204" charset="0"/>
                <a:ea typeface="RoxboroughCF Bold"/>
                <a:cs typeface="RoxboroughCF Bold"/>
                <a:sym typeface="RoxboroughCF Bold"/>
              </a:rPr>
              <a:t>Our School Matters</a:t>
            </a:r>
            <a:endParaRPr lang="en-US" sz="6600" b="1" spc="362" dirty="0">
              <a:solidFill>
                <a:schemeClr val="bg1"/>
              </a:solidFill>
              <a:latin typeface="RoxboroughCF Bold" panose="020B0604020202020204" charset="0"/>
              <a:ea typeface="RoxboroughCF Bold"/>
              <a:cs typeface="RoxboroughCF Bold"/>
              <a:sym typeface="RoxboroughCF Bold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F95707-CA69-63A3-011D-A03B896AFB73}"/>
              </a:ext>
            </a:extLst>
          </p:cNvPr>
          <p:cNvCxnSpPr/>
          <p:nvPr/>
        </p:nvCxnSpPr>
        <p:spPr>
          <a:xfrm>
            <a:off x="165779" y="2095500"/>
            <a:ext cx="17351986" cy="0"/>
          </a:xfrm>
          <a:prstGeom prst="line">
            <a:avLst/>
          </a:prstGeom>
          <a:ln>
            <a:solidFill>
              <a:srgbClr val="FFDE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00DCAB2-DD5A-24C5-B907-47C7FC7E462E}"/>
              </a:ext>
            </a:extLst>
          </p:cNvPr>
          <p:cNvSpPr txBox="1"/>
          <p:nvPr/>
        </p:nvSpPr>
        <p:spPr>
          <a:xfrm>
            <a:off x="693587" y="5037273"/>
            <a:ext cx="1643758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endParaRPr lang="en-GB" sz="2900" dirty="0">
              <a:solidFill>
                <a:schemeClr val="bg1"/>
              </a:solidFill>
              <a:ea typeface="Times New Roman" panose="02020603050405020304" pitchFamily="18" charset="0"/>
            </a:endParaRP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029CC4-D6F6-FF7A-EE17-10F8E2FDFA98}"/>
              </a:ext>
            </a:extLst>
          </p:cNvPr>
          <p:cNvSpPr txBox="1"/>
          <p:nvPr/>
        </p:nvSpPr>
        <p:spPr>
          <a:xfrm>
            <a:off x="369472" y="7078120"/>
            <a:ext cx="16916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chemeClr val="bg1"/>
                </a:solidFill>
                <a:latin typeface="RoxboroughCF Bold" panose="020B0604020202020204" charset="0"/>
              </a:rPr>
              <a:t>DARRAGH 			  ENLER 			GILLESPIE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861684-E412-CF6F-0F92-D4FE9688D52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391400" y="2579160"/>
            <a:ext cx="2953949" cy="3592247"/>
            <a:chOff x="2889" y="5413"/>
            <a:chExt cx="1339" cy="1629"/>
          </a:xfrm>
        </p:grpSpPr>
        <p:sp>
          <p:nvSpPr>
            <p:cNvPr id="7" name="Freeform 34">
              <a:extLst>
                <a:ext uri="{FF2B5EF4-FFF2-40B4-BE49-F238E27FC236}">
                  <a16:creationId xmlns:a16="http://schemas.microsoft.com/office/drawing/2014/main" id="{1D59C035-A714-8002-2C71-73AC29B6E68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46" y="5428"/>
              <a:ext cx="1028" cy="1389"/>
            </a:xfrm>
            <a:custGeom>
              <a:avLst/>
              <a:gdLst>
                <a:gd name="T0" fmla="*/ 514 w 1028"/>
                <a:gd name="T1" fmla="*/ 0 h 1389"/>
                <a:gd name="T2" fmla="*/ 0 w 1028"/>
                <a:gd name="T3" fmla="*/ 121 h 1389"/>
                <a:gd name="T4" fmla="*/ 33 w 1028"/>
                <a:gd name="T5" fmla="*/ 758 h 1389"/>
                <a:gd name="T6" fmla="*/ 35 w 1028"/>
                <a:gd name="T7" fmla="*/ 811 h 1389"/>
                <a:gd name="T8" fmla="*/ 42 w 1028"/>
                <a:gd name="T9" fmla="*/ 865 h 1389"/>
                <a:gd name="T10" fmla="*/ 55 w 1028"/>
                <a:gd name="T11" fmla="*/ 920 h 1389"/>
                <a:gd name="T12" fmla="*/ 74 w 1028"/>
                <a:gd name="T13" fmla="*/ 975 h 1389"/>
                <a:gd name="T14" fmla="*/ 97 w 1028"/>
                <a:gd name="T15" fmla="*/ 1030 h 1389"/>
                <a:gd name="T16" fmla="*/ 131 w 1028"/>
                <a:gd name="T17" fmla="*/ 1086 h 1389"/>
                <a:gd name="T18" fmla="*/ 171 w 1028"/>
                <a:gd name="T19" fmla="*/ 1139 h 1389"/>
                <a:gd name="T20" fmla="*/ 219 w 1028"/>
                <a:gd name="T21" fmla="*/ 1192 h 1389"/>
                <a:gd name="T22" fmla="*/ 278 w 1028"/>
                <a:gd name="T23" fmla="*/ 1244 h 1389"/>
                <a:gd name="T24" fmla="*/ 344 w 1028"/>
                <a:gd name="T25" fmla="*/ 1294 h 1389"/>
                <a:gd name="T26" fmla="*/ 368 w 1028"/>
                <a:gd name="T27" fmla="*/ 1308 h 1389"/>
                <a:gd name="T28" fmla="*/ 396 w 1028"/>
                <a:gd name="T29" fmla="*/ 1325 h 1389"/>
                <a:gd name="T30" fmla="*/ 425 w 1028"/>
                <a:gd name="T31" fmla="*/ 1343 h 1389"/>
                <a:gd name="T32" fmla="*/ 457 w 1028"/>
                <a:gd name="T33" fmla="*/ 1362 h 1389"/>
                <a:gd name="T34" fmla="*/ 486 w 1028"/>
                <a:gd name="T35" fmla="*/ 1377 h 1389"/>
                <a:gd name="T36" fmla="*/ 514 w 1028"/>
                <a:gd name="T37" fmla="*/ 1389 h 1389"/>
                <a:gd name="T38" fmla="*/ 514 w 1028"/>
                <a:gd name="T39" fmla="*/ 1389 h 1389"/>
                <a:gd name="T40" fmla="*/ 514 w 1028"/>
                <a:gd name="T41" fmla="*/ 1389 h 1389"/>
                <a:gd name="T42" fmla="*/ 541 w 1028"/>
                <a:gd name="T43" fmla="*/ 1377 h 1389"/>
                <a:gd name="T44" fmla="*/ 573 w 1028"/>
                <a:gd name="T45" fmla="*/ 1362 h 1389"/>
                <a:gd name="T46" fmla="*/ 604 w 1028"/>
                <a:gd name="T47" fmla="*/ 1343 h 1389"/>
                <a:gd name="T48" fmla="*/ 633 w 1028"/>
                <a:gd name="T49" fmla="*/ 1325 h 1389"/>
                <a:gd name="T50" fmla="*/ 661 w 1028"/>
                <a:gd name="T51" fmla="*/ 1308 h 1389"/>
                <a:gd name="T52" fmla="*/ 685 w 1028"/>
                <a:gd name="T53" fmla="*/ 1294 h 1389"/>
                <a:gd name="T54" fmla="*/ 751 w 1028"/>
                <a:gd name="T55" fmla="*/ 1244 h 1389"/>
                <a:gd name="T56" fmla="*/ 808 w 1028"/>
                <a:gd name="T57" fmla="*/ 1192 h 1389"/>
                <a:gd name="T58" fmla="*/ 858 w 1028"/>
                <a:gd name="T59" fmla="*/ 1139 h 1389"/>
                <a:gd name="T60" fmla="*/ 899 w 1028"/>
                <a:gd name="T61" fmla="*/ 1086 h 1389"/>
                <a:gd name="T62" fmla="*/ 930 w 1028"/>
                <a:gd name="T63" fmla="*/ 1030 h 1389"/>
                <a:gd name="T64" fmla="*/ 956 w 1028"/>
                <a:gd name="T65" fmla="*/ 975 h 1389"/>
                <a:gd name="T66" fmla="*/ 974 w 1028"/>
                <a:gd name="T67" fmla="*/ 920 h 1389"/>
                <a:gd name="T68" fmla="*/ 987 w 1028"/>
                <a:gd name="T69" fmla="*/ 865 h 1389"/>
                <a:gd name="T70" fmla="*/ 994 w 1028"/>
                <a:gd name="T71" fmla="*/ 811 h 1389"/>
                <a:gd name="T72" fmla="*/ 996 w 1028"/>
                <a:gd name="T73" fmla="*/ 758 h 1389"/>
                <a:gd name="T74" fmla="*/ 1028 w 1028"/>
                <a:gd name="T75" fmla="*/ 121 h 1389"/>
                <a:gd name="T76" fmla="*/ 514 w 1028"/>
                <a:gd name="T77" fmla="*/ 0 h 1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28" h="1389">
                  <a:moveTo>
                    <a:pt x="514" y="0"/>
                  </a:moveTo>
                  <a:lnTo>
                    <a:pt x="0" y="121"/>
                  </a:lnTo>
                  <a:lnTo>
                    <a:pt x="33" y="758"/>
                  </a:lnTo>
                  <a:lnTo>
                    <a:pt x="35" y="811"/>
                  </a:lnTo>
                  <a:lnTo>
                    <a:pt x="42" y="865"/>
                  </a:lnTo>
                  <a:lnTo>
                    <a:pt x="55" y="920"/>
                  </a:lnTo>
                  <a:lnTo>
                    <a:pt x="74" y="975"/>
                  </a:lnTo>
                  <a:lnTo>
                    <a:pt x="97" y="1030"/>
                  </a:lnTo>
                  <a:lnTo>
                    <a:pt x="131" y="1086"/>
                  </a:lnTo>
                  <a:lnTo>
                    <a:pt x="171" y="1139"/>
                  </a:lnTo>
                  <a:lnTo>
                    <a:pt x="219" y="1192"/>
                  </a:lnTo>
                  <a:lnTo>
                    <a:pt x="278" y="1244"/>
                  </a:lnTo>
                  <a:lnTo>
                    <a:pt x="344" y="1294"/>
                  </a:lnTo>
                  <a:lnTo>
                    <a:pt x="368" y="1308"/>
                  </a:lnTo>
                  <a:lnTo>
                    <a:pt x="396" y="1325"/>
                  </a:lnTo>
                  <a:lnTo>
                    <a:pt x="425" y="1343"/>
                  </a:lnTo>
                  <a:lnTo>
                    <a:pt x="457" y="1362"/>
                  </a:lnTo>
                  <a:lnTo>
                    <a:pt x="486" y="1377"/>
                  </a:lnTo>
                  <a:lnTo>
                    <a:pt x="514" y="1389"/>
                  </a:lnTo>
                  <a:lnTo>
                    <a:pt x="514" y="1389"/>
                  </a:lnTo>
                  <a:lnTo>
                    <a:pt x="514" y="1389"/>
                  </a:lnTo>
                  <a:lnTo>
                    <a:pt x="541" y="1377"/>
                  </a:lnTo>
                  <a:lnTo>
                    <a:pt x="573" y="1362"/>
                  </a:lnTo>
                  <a:lnTo>
                    <a:pt x="604" y="1343"/>
                  </a:lnTo>
                  <a:lnTo>
                    <a:pt x="633" y="1325"/>
                  </a:lnTo>
                  <a:lnTo>
                    <a:pt x="661" y="1308"/>
                  </a:lnTo>
                  <a:lnTo>
                    <a:pt x="685" y="1294"/>
                  </a:lnTo>
                  <a:lnTo>
                    <a:pt x="751" y="1244"/>
                  </a:lnTo>
                  <a:lnTo>
                    <a:pt x="808" y="1192"/>
                  </a:lnTo>
                  <a:lnTo>
                    <a:pt x="858" y="1139"/>
                  </a:lnTo>
                  <a:lnTo>
                    <a:pt x="899" y="1086"/>
                  </a:lnTo>
                  <a:lnTo>
                    <a:pt x="930" y="1030"/>
                  </a:lnTo>
                  <a:lnTo>
                    <a:pt x="956" y="975"/>
                  </a:lnTo>
                  <a:lnTo>
                    <a:pt x="974" y="920"/>
                  </a:lnTo>
                  <a:lnTo>
                    <a:pt x="987" y="865"/>
                  </a:lnTo>
                  <a:lnTo>
                    <a:pt x="994" y="811"/>
                  </a:lnTo>
                  <a:lnTo>
                    <a:pt x="996" y="758"/>
                  </a:lnTo>
                  <a:lnTo>
                    <a:pt x="1028" y="121"/>
                  </a:lnTo>
                  <a:lnTo>
                    <a:pt x="514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" name="Freeform 35">
              <a:extLst>
                <a:ext uri="{FF2B5EF4-FFF2-40B4-BE49-F238E27FC236}">
                  <a16:creationId xmlns:a16="http://schemas.microsoft.com/office/drawing/2014/main" id="{09EC0E83-342C-0BF3-E942-8D382FFABF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926" y="6639"/>
              <a:ext cx="1264" cy="403"/>
            </a:xfrm>
            <a:custGeom>
              <a:avLst/>
              <a:gdLst>
                <a:gd name="T0" fmla="*/ 1157 w 1264"/>
                <a:gd name="T1" fmla="*/ 2 h 403"/>
                <a:gd name="T2" fmla="*/ 1100 w 1264"/>
                <a:gd name="T3" fmla="*/ 62 h 403"/>
                <a:gd name="T4" fmla="*/ 1037 w 1264"/>
                <a:gd name="T5" fmla="*/ 118 h 403"/>
                <a:gd name="T6" fmla="*/ 965 w 1264"/>
                <a:gd name="T7" fmla="*/ 162 h 403"/>
                <a:gd name="T8" fmla="*/ 890 w 1264"/>
                <a:gd name="T9" fmla="*/ 199 h 403"/>
                <a:gd name="T10" fmla="*/ 809 w 1264"/>
                <a:gd name="T11" fmla="*/ 226 h 403"/>
                <a:gd name="T12" fmla="*/ 722 w 1264"/>
                <a:gd name="T13" fmla="*/ 243 h 403"/>
                <a:gd name="T14" fmla="*/ 634 w 1264"/>
                <a:gd name="T15" fmla="*/ 250 h 403"/>
                <a:gd name="T16" fmla="*/ 554 w 1264"/>
                <a:gd name="T17" fmla="*/ 245 h 403"/>
                <a:gd name="T18" fmla="*/ 479 w 1264"/>
                <a:gd name="T19" fmla="*/ 232 h 403"/>
                <a:gd name="T20" fmla="*/ 405 w 1264"/>
                <a:gd name="T21" fmla="*/ 210 h 403"/>
                <a:gd name="T22" fmla="*/ 337 w 1264"/>
                <a:gd name="T23" fmla="*/ 182 h 403"/>
                <a:gd name="T24" fmla="*/ 271 w 1264"/>
                <a:gd name="T25" fmla="*/ 145 h 403"/>
                <a:gd name="T26" fmla="*/ 210 w 1264"/>
                <a:gd name="T27" fmla="*/ 103 h 403"/>
                <a:gd name="T28" fmla="*/ 157 w 1264"/>
                <a:gd name="T29" fmla="*/ 53 h 403"/>
                <a:gd name="T30" fmla="*/ 107 w 1264"/>
                <a:gd name="T31" fmla="*/ 0 h 403"/>
                <a:gd name="T32" fmla="*/ 0 w 1264"/>
                <a:gd name="T33" fmla="*/ 110 h 403"/>
                <a:gd name="T34" fmla="*/ 61 w 1264"/>
                <a:gd name="T35" fmla="*/ 173 h 403"/>
                <a:gd name="T36" fmla="*/ 127 w 1264"/>
                <a:gd name="T37" fmla="*/ 232 h 403"/>
                <a:gd name="T38" fmla="*/ 201 w 1264"/>
                <a:gd name="T39" fmla="*/ 282 h 403"/>
                <a:gd name="T40" fmla="*/ 278 w 1264"/>
                <a:gd name="T41" fmla="*/ 324 h 403"/>
                <a:gd name="T42" fmla="*/ 361 w 1264"/>
                <a:gd name="T43" fmla="*/ 357 h 403"/>
                <a:gd name="T44" fmla="*/ 448 w 1264"/>
                <a:gd name="T45" fmla="*/ 383 h 403"/>
                <a:gd name="T46" fmla="*/ 540 w 1264"/>
                <a:gd name="T47" fmla="*/ 397 h 403"/>
                <a:gd name="T48" fmla="*/ 634 w 1264"/>
                <a:gd name="T49" fmla="*/ 403 h 403"/>
                <a:gd name="T50" fmla="*/ 726 w 1264"/>
                <a:gd name="T51" fmla="*/ 397 h 403"/>
                <a:gd name="T52" fmla="*/ 816 w 1264"/>
                <a:gd name="T53" fmla="*/ 383 h 403"/>
                <a:gd name="T54" fmla="*/ 903 w 1264"/>
                <a:gd name="T55" fmla="*/ 359 h 403"/>
                <a:gd name="T56" fmla="*/ 985 w 1264"/>
                <a:gd name="T57" fmla="*/ 324 h 403"/>
                <a:gd name="T58" fmla="*/ 1063 w 1264"/>
                <a:gd name="T59" fmla="*/ 283 h 403"/>
                <a:gd name="T60" fmla="*/ 1136 w 1264"/>
                <a:gd name="T61" fmla="*/ 234 h 403"/>
                <a:gd name="T62" fmla="*/ 1203 w 1264"/>
                <a:gd name="T63" fmla="*/ 177 h 403"/>
                <a:gd name="T64" fmla="*/ 1264 w 1264"/>
                <a:gd name="T65" fmla="*/ 112 h 403"/>
                <a:gd name="T66" fmla="*/ 1157 w 1264"/>
                <a:gd name="T67" fmla="*/ 2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64" h="403">
                  <a:moveTo>
                    <a:pt x="1157" y="2"/>
                  </a:moveTo>
                  <a:lnTo>
                    <a:pt x="1100" y="62"/>
                  </a:lnTo>
                  <a:lnTo>
                    <a:pt x="1037" y="118"/>
                  </a:lnTo>
                  <a:lnTo>
                    <a:pt x="965" y="162"/>
                  </a:lnTo>
                  <a:lnTo>
                    <a:pt x="890" y="199"/>
                  </a:lnTo>
                  <a:lnTo>
                    <a:pt x="809" y="226"/>
                  </a:lnTo>
                  <a:lnTo>
                    <a:pt x="722" y="243"/>
                  </a:lnTo>
                  <a:lnTo>
                    <a:pt x="634" y="250"/>
                  </a:lnTo>
                  <a:lnTo>
                    <a:pt x="554" y="245"/>
                  </a:lnTo>
                  <a:lnTo>
                    <a:pt x="479" y="232"/>
                  </a:lnTo>
                  <a:lnTo>
                    <a:pt x="405" y="210"/>
                  </a:lnTo>
                  <a:lnTo>
                    <a:pt x="337" y="182"/>
                  </a:lnTo>
                  <a:lnTo>
                    <a:pt x="271" y="145"/>
                  </a:lnTo>
                  <a:lnTo>
                    <a:pt x="210" y="103"/>
                  </a:lnTo>
                  <a:lnTo>
                    <a:pt x="157" y="53"/>
                  </a:lnTo>
                  <a:lnTo>
                    <a:pt x="107" y="0"/>
                  </a:lnTo>
                  <a:lnTo>
                    <a:pt x="0" y="110"/>
                  </a:lnTo>
                  <a:lnTo>
                    <a:pt x="61" y="173"/>
                  </a:lnTo>
                  <a:lnTo>
                    <a:pt x="127" y="232"/>
                  </a:lnTo>
                  <a:lnTo>
                    <a:pt x="201" y="282"/>
                  </a:lnTo>
                  <a:lnTo>
                    <a:pt x="278" y="324"/>
                  </a:lnTo>
                  <a:lnTo>
                    <a:pt x="361" y="357"/>
                  </a:lnTo>
                  <a:lnTo>
                    <a:pt x="448" y="383"/>
                  </a:lnTo>
                  <a:lnTo>
                    <a:pt x="540" y="397"/>
                  </a:lnTo>
                  <a:lnTo>
                    <a:pt x="634" y="403"/>
                  </a:lnTo>
                  <a:lnTo>
                    <a:pt x="726" y="397"/>
                  </a:lnTo>
                  <a:lnTo>
                    <a:pt x="816" y="383"/>
                  </a:lnTo>
                  <a:lnTo>
                    <a:pt x="903" y="359"/>
                  </a:lnTo>
                  <a:lnTo>
                    <a:pt x="985" y="324"/>
                  </a:lnTo>
                  <a:lnTo>
                    <a:pt x="1063" y="283"/>
                  </a:lnTo>
                  <a:lnTo>
                    <a:pt x="1136" y="234"/>
                  </a:lnTo>
                  <a:lnTo>
                    <a:pt x="1203" y="177"/>
                  </a:lnTo>
                  <a:lnTo>
                    <a:pt x="1264" y="112"/>
                  </a:lnTo>
                  <a:lnTo>
                    <a:pt x="1157" y="2"/>
                  </a:lnTo>
                  <a:close/>
                </a:path>
              </a:pathLst>
            </a:custGeom>
            <a:solidFill>
              <a:srgbClr val="F50026"/>
            </a:solidFill>
            <a:ln w="0">
              <a:solidFill>
                <a:srgbClr val="F50026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" name="Freeform 36">
              <a:extLst>
                <a:ext uri="{FF2B5EF4-FFF2-40B4-BE49-F238E27FC236}">
                  <a16:creationId xmlns:a16="http://schemas.microsoft.com/office/drawing/2014/main" id="{C22471B1-3574-5CB0-56B5-1B4436FB299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981" y="6703"/>
              <a:ext cx="113" cy="114"/>
            </a:xfrm>
            <a:custGeom>
              <a:avLst/>
              <a:gdLst>
                <a:gd name="T0" fmla="*/ 81 w 113"/>
                <a:gd name="T1" fmla="*/ 63 h 114"/>
                <a:gd name="T2" fmla="*/ 85 w 113"/>
                <a:gd name="T3" fmla="*/ 57 h 114"/>
                <a:gd name="T4" fmla="*/ 91 w 113"/>
                <a:gd name="T5" fmla="*/ 52 h 114"/>
                <a:gd name="T6" fmla="*/ 92 w 113"/>
                <a:gd name="T7" fmla="*/ 48 h 114"/>
                <a:gd name="T8" fmla="*/ 94 w 113"/>
                <a:gd name="T9" fmla="*/ 44 h 114"/>
                <a:gd name="T10" fmla="*/ 98 w 113"/>
                <a:gd name="T11" fmla="*/ 44 h 114"/>
                <a:gd name="T12" fmla="*/ 100 w 113"/>
                <a:gd name="T13" fmla="*/ 46 h 114"/>
                <a:gd name="T14" fmla="*/ 102 w 113"/>
                <a:gd name="T15" fmla="*/ 48 h 114"/>
                <a:gd name="T16" fmla="*/ 104 w 113"/>
                <a:gd name="T17" fmla="*/ 52 h 114"/>
                <a:gd name="T18" fmla="*/ 107 w 113"/>
                <a:gd name="T19" fmla="*/ 56 h 114"/>
                <a:gd name="T20" fmla="*/ 113 w 113"/>
                <a:gd name="T21" fmla="*/ 59 h 114"/>
                <a:gd name="T22" fmla="*/ 109 w 113"/>
                <a:gd name="T23" fmla="*/ 61 h 114"/>
                <a:gd name="T24" fmla="*/ 104 w 113"/>
                <a:gd name="T25" fmla="*/ 61 h 114"/>
                <a:gd name="T26" fmla="*/ 98 w 113"/>
                <a:gd name="T27" fmla="*/ 65 h 114"/>
                <a:gd name="T28" fmla="*/ 87 w 113"/>
                <a:gd name="T29" fmla="*/ 76 h 114"/>
                <a:gd name="T30" fmla="*/ 67 w 113"/>
                <a:gd name="T31" fmla="*/ 100 h 114"/>
                <a:gd name="T32" fmla="*/ 63 w 113"/>
                <a:gd name="T33" fmla="*/ 107 h 114"/>
                <a:gd name="T34" fmla="*/ 63 w 113"/>
                <a:gd name="T35" fmla="*/ 109 h 114"/>
                <a:gd name="T36" fmla="*/ 63 w 113"/>
                <a:gd name="T37" fmla="*/ 114 h 114"/>
                <a:gd name="T38" fmla="*/ 58 w 113"/>
                <a:gd name="T39" fmla="*/ 109 h 114"/>
                <a:gd name="T40" fmla="*/ 54 w 113"/>
                <a:gd name="T41" fmla="*/ 105 h 114"/>
                <a:gd name="T42" fmla="*/ 50 w 113"/>
                <a:gd name="T43" fmla="*/ 102 h 114"/>
                <a:gd name="T44" fmla="*/ 45 w 113"/>
                <a:gd name="T45" fmla="*/ 98 h 114"/>
                <a:gd name="T46" fmla="*/ 46 w 113"/>
                <a:gd name="T47" fmla="*/ 87 h 114"/>
                <a:gd name="T48" fmla="*/ 46 w 113"/>
                <a:gd name="T49" fmla="*/ 78 h 114"/>
                <a:gd name="T50" fmla="*/ 48 w 113"/>
                <a:gd name="T51" fmla="*/ 67 h 114"/>
                <a:gd name="T52" fmla="*/ 48 w 113"/>
                <a:gd name="T53" fmla="*/ 52 h 114"/>
                <a:gd name="T54" fmla="*/ 50 w 113"/>
                <a:gd name="T55" fmla="*/ 41 h 114"/>
                <a:gd name="T56" fmla="*/ 50 w 113"/>
                <a:gd name="T57" fmla="*/ 35 h 114"/>
                <a:gd name="T58" fmla="*/ 46 w 113"/>
                <a:gd name="T59" fmla="*/ 35 h 114"/>
                <a:gd name="T60" fmla="*/ 23 w 113"/>
                <a:gd name="T61" fmla="*/ 63 h 114"/>
                <a:gd name="T62" fmla="*/ 19 w 113"/>
                <a:gd name="T63" fmla="*/ 67 h 114"/>
                <a:gd name="T64" fmla="*/ 17 w 113"/>
                <a:gd name="T65" fmla="*/ 70 h 114"/>
                <a:gd name="T66" fmla="*/ 13 w 113"/>
                <a:gd name="T67" fmla="*/ 67 h 114"/>
                <a:gd name="T68" fmla="*/ 10 w 113"/>
                <a:gd name="T69" fmla="*/ 63 h 114"/>
                <a:gd name="T70" fmla="*/ 8 w 113"/>
                <a:gd name="T71" fmla="*/ 61 h 114"/>
                <a:gd name="T72" fmla="*/ 4 w 113"/>
                <a:gd name="T73" fmla="*/ 59 h 114"/>
                <a:gd name="T74" fmla="*/ 0 w 113"/>
                <a:gd name="T75" fmla="*/ 54 h 114"/>
                <a:gd name="T76" fmla="*/ 4 w 113"/>
                <a:gd name="T77" fmla="*/ 54 h 114"/>
                <a:gd name="T78" fmla="*/ 8 w 113"/>
                <a:gd name="T79" fmla="*/ 54 h 114"/>
                <a:gd name="T80" fmla="*/ 13 w 113"/>
                <a:gd name="T81" fmla="*/ 48 h 114"/>
                <a:gd name="T82" fmla="*/ 24 w 113"/>
                <a:gd name="T83" fmla="*/ 39 h 114"/>
                <a:gd name="T84" fmla="*/ 43 w 113"/>
                <a:gd name="T85" fmla="*/ 19 h 114"/>
                <a:gd name="T86" fmla="*/ 46 w 113"/>
                <a:gd name="T87" fmla="*/ 13 h 114"/>
                <a:gd name="T88" fmla="*/ 48 w 113"/>
                <a:gd name="T89" fmla="*/ 8 h 114"/>
                <a:gd name="T90" fmla="*/ 48 w 113"/>
                <a:gd name="T91" fmla="*/ 6 h 114"/>
                <a:gd name="T92" fmla="*/ 50 w 113"/>
                <a:gd name="T93" fmla="*/ 2 h 114"/>
                <a:gd name="T94" fmla="*/ 52 w 113"/>
                <a:gd name="T95" fmla="*/ 2 h 114"/>
                <a:gd name="T96" fmla="*/ 54 w 113"/>
                <a:gd name="T97" fmla="*/ 4 h 114"/>
                <a:gd name="T98" fmla="*/ 58 w 113"/>
                <a:gd name="T99" fmla="*/ 9 h 114"/>
                <a:gd name="T100" fmla="*/ 61 w 113"/>
                <a:gd name="T101" fmla="*/ 11 h 114"/>
                <a:gd name="T102" fmla="*/ 65 w 113"/>
                <a:gd name="T103" fmla="*/ 13 h 114"/>
                <a:gd name="T104" fmla="*/ 67 w 113"/>
                <a:gd name="T105" fmla="*/ 21 h 114"/>
                <a:gd name="T106" fmla="*/ 65 w 113"/>
                <a:gd name="T107" fmla="*/ 26 h 114"/>
                <a:gd name="T108" fmla="*/ 65 w 113"/>
                <a:gd name="T109" fmla="*/ 33 h 114"/>
                <a:gd name="T110" fmla="*/ 65 w 113"/>
                <a:gd name="T111" fmla="*/ 43 h 114"/>
                <a:gd name="T112" fmla="*/ 63 w 113"/>
                <a:gd name="T113" fmla="*/ 52 h 114"/>
                <a:gd name="T114" fmla="*/ 63 w 113"/>
                <a:gd name="T115" fmla="*/ 59 h 114"/>
                <a:gd name="T116" fmla="*/ 63 w 113"/>
                <a:gd name="T117" fmla="*/ 68 h 114"/>
                <a:gd name="T118" fmla="*/ 61 w 113"/>
                <a:gd name="T119" fmla="*/ 76 h 114"/>
                <a:gd name="T120" fmla="*/ 61 w 113"/>
                <a:gd name="T121" fmla="*/ 7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114">
                  <a:moveTo>
                    <a:pt x="61" y="85"/>
                  </a:moveTo>
                  <a:lnTo>
                    <a:pt x="81" y="63"/>
                  </a:lnTo>
                  <a:lnTo>
                    <a:pt x="83" y="59"/>
                  </a:lnTo>
                  <a:lnTo>
                    <a:pt x="85" y="57"/>
                  </a:lnTo>
                  <a:lnTo>
                    <a:pt x="89" y="54"/>
                  </a:lnTo>
                  <a:lnTo>
                    <a:pt x="91" y="52"/>
                  </a:lnTo>
                  <a:lnTo>
                    <a:pt x="91" y="50"/>
                  </a:lnTo>
                  <a:lnTo>
                    <a:pt x="92" y="48"/>
                  </a:lnTo>
                  <a:lnTo>
                    <a:pt x="92" y="46"/>
                  </a:lnTo>
                  <a:lnTo>
                    <a:pt x="94" y="44"/>
                  </a:lnTo>
                  <a:lnTo>
                    <a:pt x="96" y="43"/>
                  </a:lnTo>
                  <a:lnTo>
                    <a:pt x="98" y="44"/>
                  </a:lnTo>
                  <a:lnTo>
                    <a:pt x="98" y="46"/>
                  </a:lnTo>
                  <a:lnTo>
                    <a:pt x="100" y="46"/>
                  </a:lnTo>
                  <a:lnTo>
                    <a:pt x="100" y="48"/>
                  </a:lnTo>
                  <a:lnTo>
                    <a:pt x="102" y="48"/>
                  </a:lnTo>
                  <a:lnTo>
                    <a:pt x="102" y="50"/>
                  </a:lnTo>
                  <a:lnTo>
                    <a:pt x="104" y="52"/>
                  </a:lnTo>
                  <a:lnTo>
                    <a:pt x="105" y="52"/>
                  </a:lnTo>
                  <a:lnTo>
                    <a:pt x="107" y="56"/>
                  </a:lnTo>
                  <a:lnTo>
                    <a:pt x="111" y="57"/>
                  </a:lnTo>
                  <a:lnTo>
                    <a:pt x="113" y="59"/>
                  </a:lnTo>
                  <a:lnTo>
                    <a:pt x="111" y="61"/>
                  </a:lnTo>
                  <a:lnTo>
                    <a:pt x="109" y="61"/>
                  </a:lnTo>
                  <a:lnTo>
                    <a:pt x="107" y="61"/>
                  </a:lnTo>
                  <a:lnTo>
                    <a:pt x="104" y="61"/>
                  </a:lnTo>
                  <a:lnTo>
                    <a:pt x="102" y="63"/>
                  </a:lnTo>
                  <a:lnTo>
                    <a:pt x="98" y="65"/>
                  </a:lnTo>
                  <a:lnTo>
                    <a:pt x="92" y="70"/>
                  </a:lnTo>
                  <a:lnTo>
                    <a:pt x="87" y="76"/>
                  </a:lnTo>
                  <a:lnTo>
                    <a:pt x="70" y="94"/>
                  </a:lnTo>
                  <a:lnTo>
                    <a:pt x="67" y="100"/>
                  </a:lnTo>
                  <a:lnTo>
                    <a:pt x="63" y="105"/>
                  </a:lnTo>
                  <a:lnTo>
                    <a:pt x="63" y="107"/>
                  </a:lnTo>
                  <a:lnTo>
                    <a:pt x="63" y="109"/>
                  </a:lnTo>
                  <a:lnTo>
                    <a:pt x="63" y="109"/>
                  </a:lnTo>
                  <a:lnTo>
                    <a:pt x="63" y="111"/>
                  </a:lnTo>
                  <a:lnTo>
                    <a:pt x="63" y="114"/>
                  </a:lnTo>
                  <a:lnTo>
                    <a:pt x="59" y="111"/>
                  </a:lnTo>
                  <a:lnTo>
                    <a:pt x="58" y="109"/>
                  </a:lnTo>
                  <a:lnTo>
                    <a:pt x="56" y="107"/>
                  </a:lnTo>
                  <a:lnTo>
                    <a:pt x="54" y="105"/>
                  </a:lnTo>
                  <a:lnTo>
                    <a:pt x="52" y="103"/>
                  </a:lnTo>
                  <a:lnTo>
                    <a:pt x="50" y="102"/>
                  </a:lnTo>
                  <a:lnTo>
                    <a:pt x="48" y="100"/>
                  </a:lnTo>
                  <a:lnTo>
                    <a:pt x="45" y="98"/>
                  </a:lnTo>
                  <a:lnTo>
                    <a:pt x="46" y="92"/>
                  </a:lnTo>
                  <a:lnTo>
                    <a:pt x="46" y="87"/>
                  </a:lnTo>
                  <a:lnTo>
                    <a:pt x="46" y="81"/>
                  </a:lnTo>
                  <a:lnTo>
                    <a:pt x="46" y="78"/>
                  </a:lnTo>
                  <a:lnTo>
                    <a:pt x="48" y="72"/>
                  </a:lnTo>
                  <a:lnTo>
                    <a:pt x="48" y="67"/>
                  </a:lnTo>
                  <a:lnTo>
                    <a:pt x="48" y="59"/>
                  </a:lnTo>
                  <a:lnTo>
                    <a:pt x="48" y="52"/>
                  </a:lnTo>
                  <a:lnTo>
                    <a:pt x="48" y="44"/>
                  </a:lnTo>
                  <a:lnTo>
                    <a:pt x="50" y="41"/>
                  </a:lnTo>
                  <a:lnTo>
                    <a:pt x="50" y="37"/>
                  </a:lnTo>
                  <a:lnTo>
                    <a:pt x="50" y="35"/>
                  </a:lnTo>
                  <a:lnTo>
                    <a:pt x="50" y="32"/>
                  </a:lnTo>
                  <a:lnTo>
                    <a:pt x="46" y="35"/>
                  </a:lnTo>
                  <a:lnTo>
                    <a:pt x="24" y="59"/>
                  </a:lnTo>
                  <a:lnTo>
                    <a:pt x="23" y="63"/>
                  </a:lnTo>
                  <a:lnTo>
                    <a:pt x="21" y="65"/>
                  </a:lnTo>
                  <a:lnTo>
                    <a:pt x="19" y="67"/>
                  </a:lnTo>
                  <a:lnTo>
                    <a:pt x="19" y="68"/>
                  </a:lnTo>
                  <a:lnTo>
                    <a:pt x="17" y="70"/>
                  </a:lnTo>
                  <a:lnTo>
                    <a:pt x="15" y="68"/>
                  </a:lnTo>
                  <a:lnTo>
                    <a:pt x="13" y="67"/>
                  </a:lnTo>
                  <a:lnTo>
                    <a:pt x="11" y="65"/>
                  </a:lnTo>
                  <a:lnTo>
                    <a:pt x="10" y="63"/>
                  </a:lnTo>
                  <a:lnTo>
                    <a:pt x="8" y="61"/>
                  </a:lnTo>
                  <a:lnTo>
                    <a:pt x="8" y="61"/>
                  </a:lnTo>
                  <a:lnTo>
                    <a:pt x="6" y="59"/>
                  </a:lnTo>
                  <a:lnTo>
                    <a:pt x="4" y="59"/>
                  </a:lnTo>
                  <a:lnTo>
                    <a:pt x="2" y="57"/>
                  </a:lnTo>
                  <a:lnTo>
                    <a:pt x="0" y="54"/>
                  </a:lnTo>
                  <a:lnTo>
                    <a:pt x="2" y="54"/>
                  </a:lnTo>
                  <a:lnTo>
                    <a:pt x="4" y="54"/>
                  </a:lnTo>
                  <a:lnTo>
                    <a:pt x="6" y="54"/>
                  </a:lnTo>
                  <a:lnTo>
                    <a:pt x="8" y="54"/>
                  </a:lnTo>
                  <a:lnTo>
                    <a:pt x="10" y="52"/>
                  </a:lnTo>
                  <a:lnTo>
                    <a:pt x="13" y="48"/>
                  </a:lnTo>
                  <a:lnTo>
                    <a:pt x="19" y="44"/>
                  </a:lnTo>
                  <a:lnTo>
                    <a:pt x="24" y="39"/>
                  </a:lnTo>
                  <a:lnTo>
                    <a:pt x="26" y="37"/>
                  </a:lnTo>
                  <a:lnTo>
                    <a:pt x="43" y="19"/>
                  </a:lnTo>
                  <a:lnTo>
                    <a:pt x="45" y="15"/>
                  </a:lnTo>
                  <a:lnTo>
                    <a:pt x="46" y="13"/>
                  </a:lnTo>
                  <a:lnTo>
                    <a:pt x="48" y="11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50" y="4"/>
                  </a:lnTo>
                  <a:lnTo>
                    <a:pt x="50" y="2"/>
                  </a:lnTo>
                  <a:lnTo>
                    <a:pt x="50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4" y="4"/>
                  </a:lnTo>
                  <a:lnTo>
                    <a:pt x="56" y="8"/>
                  </a:lnTo>
                  <a:lnTo>
                    <a:pt x="58" y="9"/>
                  </a:lnTo>
                  <a:lnTo>
                    <a:pt x="59" y="9"/>
                  </a:lnTo>
                  <a:lnTo>
                    <a:pt x="61" y="11"/>
                  </a:lnTo>
                  <a:lnTo>
                    <a:pt x="63" y="13"/>
                  </a:lnTo>
                  <a:lnTo>
                    <a:pt x="65" y="13"/>
                  </a:lnTo>
                  <a:lnTo>
                    <a:pt x="67" y="17"/>
                  </a:lnTo>
                  <a:lnTo>
                    <a:pt x="67" y="21"/>
                  </a:lnTo>
                  <a:lnTo>
                    <a:pt x="65" y="22"/>
                  </a:lnTo>
                  <a:lnTo>
                    <a:pt x="65" y="26"/>
                  </a:lnTo>
                  <a:lnTo>
                    <a:pt x="65" y="30"/>
                  </a:lnTo>
                  <a:lnTo>
                    <a:pt x="65" y="33"/>
                  </a:lnTo>
                  <a:lnTo>
                    <a:pt x="65" y="37"/>
                  </a:lnTo>
                  <a:lnTo>
                    <a:pt x="65" y="43"/>
                  </a:lnTo>
                  <a:lnTo>
                    <a:pt x="65" y="48"/>
                  </a:lnTo>
                  <a:lnTo>
                    <a:pt x="63" y="52"/>
                  </a:lnTo>
                  <a:lnTo>
                    <a:pt x="63" y="56"/>
                  </a:lnTo>
                  <a:lnTo>
                    <a:pt x="63" y="59"/>
                  </a:lnTo>
                  <a:lnTo>
                    <a:pt x="63" y="65"/>
                  </a:lnTo>
                  <a:lnTo>
                    <a:pt x="63" y="68"/>
                  </a:lnTo>
                  <a:lnTo>
                    <a:pt x="61" y="72"/>
                  </a:lnTo>
                  <a:lnTo>
                    <a:pt x="61" y="76"/>
                  </a:lnTo>
                  <a:lnTo>
                    <a:pt x="61" y="78"/>
                  </a:lnTo>
                  <a:lnTo>
                    <a:pt x="61" y="79"/>
                  </a:lnTo>
                  <a:lnTo>
                    <a:pt x="61" y="85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" name="Freeform 37">
              <a:extLst>
                <a:ext uri="{FF2B5EF4-FFF2-40B4-BE49-F238E27FC236}">
                  <a16:creationId xmlns:a16="http://schemas.microsoft.com/office/drawing/2014/main" id="{02B2BBEE-B7FB-B90E-C8B1-749C659B50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59" y="6766"/>
              <a:ext cx="84" cy="92"/>
            </a:xfrm>
            <a:custGeom>
              <a:avLst/>
              <a:gdLst>
                <a:gd name="T0" fmla="*/ 40 w 84"/>
                <a:gd name="T1" fmla="*/ 40 h 92"/>
                <a:gd name="T2" fmla="*/ 42 w 84"/>
                <a:gd name="T3" fmla="*/ 42 h 92"/>
                <a:gd name="T4" fmla="*/ 48 w 84"/>
                <a:gd name="T5" fmla="*/ 46 h 92"/>
                <a:gd name="T6" fmla="*/ 53 w 84"/>
                <a:gd name="T7" fmla="*/ 50 h 92"/>
                <a:gd name="T8" fmla="*/ 55 w 84"/>
                <a:gd name="T9" fmla="*/ 51 h 92"/>
                <a:gd name="T10" fmla="*/ 57 w 84"/>
                <a:gd name="T11" fmla="*/ 53 h 92"/>
                <a:gd name="T12" fmla="*/ 62 w 84"/>
                <a:gd name="T13" fmla="*/ 55 h 92"/>
                <a:gd name="T14" fmla="*/ 62 w 84"/>
                <a:gd name="T15" fmla="*/ 57 h 92"/>
                <a:gd name="T16" fmla="*/ 61 w 84"/>
                <a:gd name="T17" fmla="*/ 59 h 92"/>
                <a:gd name="T18" fmla="*/ 61 w 84"/>
                <a:gd name="T19" fmla="*/ 59 h 92"/>
                <a:gd name="T20" fmla="*/ 59 w 84"/>
                <a:gd name="T21" fmla="*/ 62 h 92"/>
                <a:gd name="T22" fmla="*/ 53 w 84"/>
                <a:gd name="T23" fmla="*/ 64 h 92"/>
                <a:gd name="T24" fmla="*/ 48 w 84"/>
                <a:gd name="T25" fmla="*/ 59 h 92"/>
                <a:gd name="T26" fmla="*/ 42 w 84"/>
                <a:gd name="T27" fmla="*/ 55 h 92"/>
                <a:gd name="T28" fmla="*/ 38 w 84"/>
                <a:gd name="T29" fmla="*/ 51 h 92"/>
                <a:gd name="T30" fmla="*/ 22 w 84"/>
                <a:gd name="T31" fmla="*/ 61 h 92"/>
                <a:gd name="T32" fmla="*/ 24 w 84"/>
                <a:gd name="T33" fmla="*/ 64 h 92"/>
                <a:gd name="T34" fmla="*/ 37 w 84"/>
                <a:gd name="T35" fmla="*/ 75 h 92"/>
                <a:gd name="T36" fmla="*/ 42 w 84"/>
                <a:gd name="T37" fmla="*/ 77 h 92"/>
                <a:gd name="T38" fmla="*/ 48 w 84"/>
                <a:gd name="T39" fmla="*/ 79 h 92"/>
                <a:gd name="T40" fmla="*/ 44 w 84"/>
                <a:gd name="T41" fmla="*/ 83 h 92"/>
                <a:gd name="T42" fmla="*/ 40 w 84"/>
                <a:gd name="T43" fmla="*/ 88 h 92"/>
                <a:gd name="T44" fmla="*/ 38 w 84"/>
                <a:gd name="T45" fmla="*/ 92 h 92"/>
                <a:gd name="T46" fmla="*/ 31 w 84"/>
                <a:gd name="T47" fmla="*/ 85 h 92"/>
                <a:gd name="T48" fmla="*/ 24 w 84"/>
                <a:gd name="T49" fmla="*/ 79 h 92"/>
                <a:gd name="T50" fmla="*/ 13 w 84"/>
                <a:gd name="T51" fmla="*/ 72 h 92"/>
                <a:gd name="T52" fmla="*/ 5 w 84"/>
                <a:gd name="T53" fmla="*/ 66 h 92"/>
                <a:gd name="T54" fmla="*/ 0 w 84"/>
                <a:gd name="T55" fmla="*/ 62 h 92"/>
                <a:gd name="T56" fmla="*/ 3 w 84"/>
                <a:gd name="T57" fmla="*/ 57 h 92"/>
                <a:gd name="T58" fmla="*/ 9 w 84"/>
                <a:gd name="T59" fmla="*/ 51 h 92"/>
                <a:gd name="T60" fmla="*/ 14 w 84"/>
                <a:gd name="T61" fmla="*/ 46 h 92"/>
                <a:gd name="T62" fmla="*/ 18 w 84"/>
                <a:gd name="T63" fmla="*/ 39 h 92"/>
                <a:gd name="T64" fmla="*/ 26 w 84"/>
                <a:gd name="T65" fmla="*/ 29 h 92"/>
                <a:gd name="T66" fmla="*/ 31 w 84"/>
                <a:gd name="T67" fmla="*/ 20 h 92"/>
                <a:gd name="T68" fmla="*/ 37 w 84"/>
                <a:gd name="T69" fmla="*/ 13 h 92"/>
                <a:gd name="T70" fmla="*/ 40 w 84"/>
                <a:gd name="T71" fmla="*/ 2 h 92"/>
                <a:gd name="T72" fmla="*/ 44 w 84"/>
                <a:gd name="T73" fmla="*/ 4 h 92"/>
                <a:gd name="T74" fmla="*/ 48 w 84"/>
                <a:gd name="T75" fmla="*/ 7 h 92"/>
                <a:gd name="T76" fmla="*/ 57 w 84"/>
                <a:gd name="T77" fmla="*/ 15 h 92"/>
                <a:gd name="T78" fmla="*/ 64 w 84"/>
                <a:gd name="T79" fmla="*/ 20 h 92"/>
                <a:gd name="T80" fmla="*/ 72 w 84"/>
                <a:gd name="T81" fmla="*/ 26 h 92"/>
                <a:gd name="T82" fmla="*/ 79 w 84"/>
                <a:gd name="T83" fmla="*/ 29 h 92"/>
                <a:gd name="T84" fmla="*/ 84 w 84"/>
                <a:gd name="T85" fmla="*/ 31 h 92"/>
                <a:gd name="T86" fmla="*/ 79 w 84"/>
                <a:gd name="T87" fmla="*/ 33 h 92"/>
                <a:gd name="T88" fmla="*/ 75 w 84"/>
                <a:gd name="T89" fmla="*/ 37 h 92"/>
                <a:gd name="T90" fmla="*/ 72 w 84"/>
                <a:gd name="T91" fmla="*/ 40 h 92"/>
                <a:gd name="T92" fmla="*/ 70 w 84"/>
                <a:gd name="T93" fmla="*/ 39 h 92"/>
                <a:gd name="T94" fmla="*/ 68 w 84"/>
                <a:gd name="T95" fmla="*/ 37 h 92"/>
                <a:gd name="T96" fmla="*/ 64 w 84"/>
                <a:gd name="T97" fmla="*/ 33 h 92"/>
                <a:gd name="T98" fmla="*/ 53 w 84"/>
                <a:gd name="T99" fmla="*/ 26 h 92"/>
                <a:gd name="T100" fmla="*/ 38 w 84"/>
                <a:gd name="T101" fmla="*/ 3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4" h="92">
                  <a:moveTo>
                    <a:pt x="38" y="39"/>
                  </a:moveTo>
                  <a:lnTo>
                    <a:pt x="40" y="40"/>
                  </a:lnTo>
                  <a:lnTo>
                    <a:pt x="40" y="42"/>
                  </a:lnTo>
                  <a:lnTo>
                    <a:pt x="42" y="42"/>
                  </a:lnTo>
                  <a:lnTo>
                    <a:pt x="46" y="44"/>
                  </a:lnTo>
                  <a:lnTo>
                    <a:pt x="48" y="46"/>
                  </a:lnTo>
                  <a:lnTo>
                    <a:pt x="49" y="48"/>
                  </a:lnTo>
                  <a:lnTo>
                    <a:pt x="53" y="50"/>
                  </a:lnTo>
                  <a:lnTo>
                    <a:pt x="53" y="51"/>
                  </a:lnTo>
                  <a:lnTo>
                    <a:pt x="55" y="51"/>
                  </a:lnTo>
                  <a:lnTo>
                    <a:pt x="57" y="51"/>
                  </a:lnTo>
                  <a:lnTo>
                    <a:pt x="57" y="53"/>
                  </a:lnTo>
                  <a:lnTo>
                    <a:pt x="59" y="53"/>
                  </a:lnTo>
                  <a:lnTo>
                    <a:pt x="62" y="55"/>
                  </a:lnTo>
                  <a:lnTo>
                    <a:pt x="64" y="55"/>
                  </a:lnTo>
                  <a:lnTo>
                    <a:pt x="62" y="57"/>
                  </a:lnTo>
                  <a:lnTo>
                    <a:pt x="62" y="59"/>
                  </a:lnTo>
                  <a:lnTo>
                    <a:pt x="61" y="59"/>
                  </a:lnTo>
                  <a:lnTo>
                    <a:pt x="61" y="59"/>
                  </a:lnTo>
                  <a:lnTo>
                    <a:pt x="61" y="59"/>
                  </a:lnTo>
                  <a:lnTo>
                    <a:pt x="59" y="61"/>
                  </a:lnTo>
                  <a:lnTo>
                    <a:pt x="59" y="62"/>
                  </a:lnTo>
                  <a:lnTo>
                    <a:pt x="55" y="66"/>
                  </a:lnTo>
                  <a:lnTo>
                    <a:pt x="53" y="64"/>
                  </a:lnTo>
                  <a:lnTo>
                    <a:pt x="49" y="62"/>
                  </a:lnTo>
                  <a:lnTo>
                    <a:pt x="48" y="59"/>
                  </a:lnTo>
                  <a:lnTo>
                    <a:pt x="44" y="57"/>
                  </a:lnTo>
                  <a:lnTo>
                    <a:pt x="42" y="55"/>
                  </a:lnTo>
                  <a:lnTo>
                    <a:pt x="40" y="53"/>
                  </a:lnTo>
                  <a:lnTo>
                    <a:pt x="38" y="51"/>
                  </a:lnTo>
                  <a:lnTo>
                    <a:pt x="33" y="48"/>
                  </a:lnTo>
                  <a:lnTo>
                    <a:pt x="22" y="61"/>
                  </a:lnTo>
                  <a:lnTo>
                    <a:pt x="22" y="62"/>
                  </a:lnTo>
                  <a:lnTo>
                    <a:pt x="24" y="64"/>
                  </a:lnTo>
                  <a:lnTo>
                    <a:pt x="35" y="74"/>
                  </a:lnTo>
                  <a:lnTo>
                    <a:pt x="37" y="75"/>
                  </a:lnTo>
                  <a:lnTo>
                    <a:pt x="40" y="77"/>
                  </a:lnTo>
                  <a:lnTo>
                    <a:pt x="42" y="77"/>
                  </a:lnTo>
                  <a:lnTo>
                    <a:pt x="46" y="79"/>
                  </a:lnTo>
                  <a:lnTo>
                    <a:pt x="48" y="79"/>
                  </a:lnTo>
                  <a:lnTo>
                    <a:pt x="46" y="81"/>
                  </a:lnTo>
                  <a:lnTo>
                    <a:pt x="44" y="83"/>
                  </a:lnTo>
                  <a:lnTo>
                    <a:pt x="42" y="85"/>
                  </a:lnTo>
                  <a:lnTo>
                    <a:pt x="40" y="88"/>
                  </a:lnTo>
                  <a:lnTo>
                    <a:pt x="38" y="90"/>
                  </a:lnTo>
                  <a:lnTo>
                    <a:pt x="38" y="92"/>
                  </a:lnTo>
                  <a:lnTo>
                    <a:pt x="37" y="88"/>
                  </a:lnTo>
                  <a:lnTo>
                    <a:pt x="31" y="85"/>
                  </a:lnTo>
                  <a:lnTo>
                    <a:pt x="27" y="83"/>
                  </a:lnTo>
                  <a:lnTo>
                    <a:pt x="24" y="79"/>
                  </a:lnTo>
                  <a:lnTo>
                    <a:pt x="18" y="74"/>
                  </a:lnTo>
                  <a:lnTo>
                    <a:pt x="13" y="72"/>
                  </a:lnTo>
                  <a:lnTo>
                    <a:pt x="9" y="68"/>
                  </a:lnTo>
                  <a:lnTo>
                    <a:pt x="5" y="66"/>
                  </a:lnTo>
                  <a:lnTo>
                    <a:pt x="2" y="64"/>
                  </a:lnTo>
                  <a:lnTo>
                    <a:pt x="0" y="62"/>
                  </a:lnTo>
                  <a:lnTo>
                    <a:pt x="2" y="59"/>
                  </a:lnTo>
                  <a:lnTo>
                    <a:pt x="3" y="57"/>
                  </a:lnTo>
                  <a:lnTo>
                    <a:pt x="7" y="55"/>
                  </a:lnTo>
                  <a:lnTo>
                    <a:pt x="9" y="51"/>
                  </a:lnTo>
                  <a:lnTo>
                    <a:pt x="11" y="48"/>
                  </a:lnTo>
                  <a:lnTo>
                    <a:pt x="14" y="46"/>
                  </a:lnTo>
                  <a:lnTo>
                    <a:pt x="16" y="42"/>
                  </a:lnTo>
                  <a:lnTo>
                    <a:pt x="18" y="39"/>
                  </a:lnTo>
                  <a:lnTo>
                    <a:pt x="22" y="35"/>
                  </a:lnTo>
                  <a:lnTo>
                    <a:pt x="26" y="29"/>
                  </a:lnTo>
                  <a:lnTo>
                    <a:pt x="29" y="24"/>
                  </a:lnTo>
                  <a:lnTo>
                    <a:pt x="31" y="20"/>
                  </a:lnTo>
                  <a:lnTo>
                    <a:pt x="35" y="16"/>
                  </a:lnTo>
                  <a:lnTo>
                    <a:pt x="37" y="13"/>
                  </a:lnTo>
                  <a:lnTo>
                    <a:pt x="38" y="7"/>
                  </a:lnTo>
                  <a:lnTo>
                    <a:pt x="40" y="2"/>
                  </a:lnTo>
                  <a:lnTo>
                    <a:pt x="42" y="0"/>
                  </a:lnTo>
                  <a:lnTo>
                    <a:pt x="44" y="4"/>
                  </a:lnTo>
                  <a:lnTo>
                    <a:pt x="46" y="5"/>
                  </a:lnTo>
                  <a:lnTo>
                    <a:pt x="48" y="7"/>
                  </a:lnTo>
                  <a:lnTo>
                    <a:pt x="51" y="9"/>
                  </a:lnTo>
                  <a:lnTo>
                    <a:pt x="57" y="15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68" y="22"/>
                  </a:lnTo>
                  <a:lnTo>
                    <a:pt x="72" y="26"/>
                  </a:lnTo>
                  <a:lnTo>
                    <a:pt x="75" y="27"/>
                  </a:lnTo>
                  <a:lnTo>
                    <a:pt x="79" y="29"/>
                  </a:lnTo>
                  <a:lnTo>
                    <a:pt x="81" y="29"/>
                  </a:lnTo>
                  <a:lnTo>
                    <a:pt x="84" y="31"/>
                  </a:lnTo>
                  <a:lnTo>
                    <a:pt x="83" y="31"/>
                  </a:lnTo>
                  <a:lnTo>
                    <a:pt x="79" y="33"/>
                  </a:lnTo>
                  <a:lnTo>
                    <a:pt x="77" y="35"/>
                  </a:lnTo>
                  <a:lnTo>
                    <a:pt x="75" y="37"/>
                  </a:lnTo>
                  <a:lnTo>
                    <a:pt x="73" y="39"/>
                  </a:lnTo>
                  <a:lnTo>
                    <a:pt x="72" y="40"/>
                  </a:lnTo>
                  <a:lnTo>
                    <a:pt x="70" y="39"/>
                  </a:lnTo>
                  <a:lnTo>
                    <a:pt x="70" y="39"/>
                  </a:lnTo>
                  <a:lnTo>
                    <a:pt x="68" y="37"/>
                  </a:lnTo>
                  <a:lnTo>
                    <a:pt x="68" y="37"/>
                  </a:lnTo>
                  <a:lnTo>
                    <a:pt x="66" y="35"/>
                  </a:lnTo>
                  <a:lnTo>
                    <a:pt x="64" y="33"/>
                  </a:lnTo>
                  <a:lnTo>
                    <a:pt x="62" y="31"/>
                  </a:lnTo>
                  <a:lnTo>
                    <a:pt x="53" y="26"/>
                  </a:lnTo>
                  <a:lnTo>
                    <a:pt x="49" y="22"/>
                  </a:lnTo>
                  <a:lnTo>
                    <a:pt x="38" y="39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" name="Freeform 38">
              <a:extLst>
                <a:ext uri="{FF2B5EF4-FFF2-40B4-BE49-F238E27FC236}">
                  <a16:creationId xmlns:a16="http://schemas.microsoft.com/office/drawing/2014/main" id="{222A5C7D-1E0B-301B-A275-294B82AA87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08" y="6803"/>
              <a:ext cx="113" cy="108"/>
            </a:xfrm>
            <a:custGeom>
              <a:avLst/>
              <a:gdLst>
                <a:gd name="T0" fmla="*/ 82 w 113"/>
                <a:gd name="T1" fmla="*/ 53 h 108"/>
                <a:gd name="T2" fmla="*/ 85 w 113"/>
                <a:gd name="T3" fmla="*/ 48 h 108"/>
                <a:gd name="T4" fmla="*/ 89 w 113"/>
                <a:gd name="T5" fmla="*/ 40 h 108"/>
                <a:gd name="T6" fmla="*/ 89 w 113"/>
                <a:gd name="T7" fmla="*/ 37 h 108"/>
                <a:gd name="T8" fmla="*/ 91 w 113"/>
                <a:gd name="T9" fmla="*/ 35 h 108"/>
                <a:gd name="T10" fmla="*/ 94 w 113"/>
                <a:gd name="T11" fmla="*/ 33 h 108"/>
                <a:gd name="T12" fmla="*/ 96 w 113"/>
                <a:gd name="T13" fmla="*/ 35 h 108"/>
                <a:gd name="T14" fmla="*/ 98 w 113"/>
                <a:gd name="T15" fmla="*/ 37 h 108"/>
                <a:gd name="T16" fmla="*/ 100 w 113"/>
                <a:gd name="T17" fmla="*/ 38 h 108"/>
                <a:gd name="T18" fmla="*/ 105 w 113"/>
                <a:gd name="T19" fmla="*/ 40 h 108"/>
                <a:gd name="T20" fmla="*/ 113 w 113"/>
                <a:gd name="T21" fmla="*/ 44 h 108"/>
                <a:gd name="T22" fmla="*/ 109 w 113"/>
                <a:gd name="T23" fmla="*/ 46 h 108"/>
                <a:gd name="T24" fmla="*/ 104 w 113"/>
                <a:gd name="T25" fmla="*/ 48 h 108"/>
                <a:gd name="T26" fmla="*/ 98 w 113"/>
                <a:gd name="T27" fmla="*/ 53 h 108"/>
                <a:gd name="T28" fmla="*/ 91 w 113"/>
                <a:gd name="T29" fmla="*/ 64 h 108"/>
                <a:gd name="T30" fmla="*/ 74 w 113"/>
                <a:gd name="T31" fmla="*/ 94 h 108"/>
                <a:gd name="T32" fmla="*/ 74 w 113"/>
                <a:gd name="T33" fmla="*/ 101 h 108"/>
                <a:gd name="T34" fmla="*/ 74 w 113"/>
                <a:gd name="T35" fmla="*/ 103 h 108"/>
                <a:gd name="T36" fmla="*/ 74 w 113"/>
                <a:gd name="T37" fmla="*/ 108 h 108"/>
                <a:gd name="T38" fmla="*/ 69 w 113"/>
                <a:gd name="T39" fmla="*/ 105 h 108"/>
                <a:gd name="T40" fmla="*/ 65 w 113"/>
                <a:gd name="T41" fmla="*/ 101 h 108"/>
                <a:gd name="T42" fmla="*/ 59 w 113"/>
                <a:gd name="T43" fmla="*/ 99 h 108"/>
                <a:gd name="T44" fmla="*/ 54 w 113"/>
                <a:gd name="T45" fmla="*/ 95 h 108"/>
                <a:gd name="T46" fmla="*/ 52 w 113"/>
                <a:gd name="T47" fmla="*/ 84 h 108"/>
                <a:gd name="T48" fmla="*/ 52 w 113"/>
                <a:gd name="T49" fmla="*/ 75 h 108"/>
                <a:gd name="T50" fmla="*/ 50 w 113"/>
                <a:gd name="T51" fmla="*/ 64 h 108"/>
                <a:gd name="T52" fmla="*/ 48 w 113"/>
                <a:gd name="T53" fmla="*/ 51 h 108"/>
                <a:gd name="T54" fmla="*/ 47 w 113"/>
                <a:gd name="T55" fmla="*/ 38 h 108"/>
                <a:gd name="T56" fmla="*/ 45 w 113"/>
                <a:gd name="T57" fmla="*/ 35 h 108"/>
                <a:gd name="T58" fmla="*/ 43 w 113"/>
                <a:gd name="T59" fmla="*/ 35 h 108"/>
                <a:gd name="T60" fmla="*/ 24 w 113"/>
                <a:gd name="T61" fmla="*/ 66 h 108"/>
                <a:gd name="T62" fmla="*/ 23 w 113"/>
                <a:gd name="T63" fmla="*/ 70 h 108"/>
                <a:gd name="T64" fmla="*/ 21 w 113"/>
                <a:gd name="T65" fmla="*/ 75 h 108"/>
                <a:gd name="T66" fmla="*/ 15 w 113"/>
                <a:gd name="T67" fmla="*/ 73 h 108"/>
                <a:gd name="T68" fmla="*/ 12 w 113"/>
                <a:gd name="T69" fmla="*/ 70 h 108"/>
                <a:gd name="T70" fmla="*/ 10 w 113"/>
                <a:gd name="T71" fmla="*/ 68 h 108"/>
                <a:gd name="T72" fmla="*/ 6 w 113"/>
                <a:gd name="T73" fmla="*/ 66 h 108"/>
                <a:gd name="T74" fmla="*/ 0 w 113"/>
                <a:gd name="T75" fmla="*/ 62 h 108"/>
                <a:gd name="T76" fmla="*/ 4 w 113"/>
                <a:gd name="T77" fmla="*/ 62 h 108"/>
                <a:gd name="T78" fmla="*/ 8 w 113"/>
                <a:gd name="T79" fmla="*/ 60 h 108"/>
                <a:gd name="T80" fmla="*/ 13 w 113"/>
                <a:gd name="T81" fmla="*/ 55 h 108"/>
                <a:gd name="T82" fmla="*/ 21 w 113"/>
                <a:gd name="T83" fmla="*/ 44 h 108"/>
                <a:gd name="T84" fmla="*/ 34 w 113"/>
                <a:gd name="T85" fmla="*/ 20 h 108"/>
                <a:gd name="T86" fmla="*/ 37 w 113"/>
                <a:gd name="T87" fmla="*/ 13 h 108"/>
                <a:gd name="T88" fmla="*/ 39 w 113"/>
                <a:gd name="T89" fmla="*/ 7 h 108"/>
                <a:gd name="T90" fmla="*/ 39 w 113"/>
                <a:gd name="T91" fmla="*/ 5 h 108"/>
                <a:gd name="T92" fmla="*/ 37 w 113"/>
                <a:gd name="T93" fmla="*/ 2 h 108"/>
                <a:gd name="T94" fmla="*/ 39 w 113"/>
                <a:gd name="T95" fmla="*/ 0 h 108"/>
                <a:gd name="T96" fmla="*/ 43 w 113"/>
                <a:gd name="T97" fmla="*/ 3 h 108"/>
                <a:gd name="T98" fmla="*/ 48 w 113"/>
                <a:gd name="T99" fmla="*/ 7 h 108"/>
                <a:gd name="T100" fmla="*/ 52 w 113"/>
                <a:gd name="T101" fmla="*/ 7 h 108"/>
                <a:gd name="T102" fmla="*/ 56 w 113"/>
                <a:gd name="T103" fmla="*/ 9 h 108"/>
                <a:gd name="T104" fmla="*/ 58 w 113"/>
                <a:gd name="T105" fmla="*/ 16 h 108"/>
                <a:gd name="T106" fmla="*/ 59 w 113"/>
                <a:gd name="T107" fmla="*/ 20 h 108"/>
                <a:gd name="T108" fmla="*/ 59 w 113"/>
                <a:gd name="T109" fmla="*/ 27 h 108"/>
                <a:gd name="T110" fmla="*/ 61 w 113"/>
                <a:gd name="T111" fmla="*/ 38 h 108"/>
                <a:gd name="T112" fmla="*/ 63 w 113"/>
                <a:gd name="T113" fmla="*/ 48 h 108"/>
                <a:gd name="T114" fmla="*/ 63 w 113"/>
                <a:gd name="T115" fmla="*/ 55 h 108"/>
                <a:gd name="T116" fmla="*/ 65 w 113"/>
                <a:gd name="T117" fmla="*/ 64 h 108"/>
                <a:gd name="T118" fmla="*/ 65 w 113"/>
                <a:gd name="T119" fmla="*/ 71 h 108"/>
                <a:gd name="T120" fmla="*/ 67 w 113"/>
                <a:gd name="T121" fmla="*/ 7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108">
                  <a:moveTo>
                    <a:pt x="67" y="79"/>
                  </a:moveTo>
                  <a:lnTo>
                    <a:pt x="82" y="53"/>
                  </a:lnTo>
                  <a:lnTo>
                    <a:pt x="83" y="51"/>
                  </a:lnTo>
                  <a:lnTo>
                    <a:pt x="85" y="48"/>
                  </a:lnTo>
                  <a:lnTo>
                    <a:pt x="87" y="44"/>
                  </a:lnTo>
                  <a:lnTo>
                    <a:pt x="89" y="40"/>
                  </a:lnTo>
                  <a:lnTo>
                    <a:pt x="89" y="38"/>
                  </a:lnTo>
                  <a:lnTo>
                    <a:pt x="89" y="37"/>
                  </a:lnTo>
                  <a:lnTo>
                    <a:pt x="91" y="35"/>
                  </a:lnTo>
                  <a:lnTo>
                    <a:pt x="91" y="35"/>
                  </a:lnTo>
                  <a:lnTo>
                    <a:pt x="93" y="31"/>
                  </a:lnTo>
                  <a:lnTo>
                    <a:pt x="94" y="33"/>
                  </a:lnTo>
                  <a:lnTo>
                    <a:pt x="96" y="35"/>
                  </a:lnTo>
                  <a:lnTo>
                    <a:pt x="96" y="35"/>
                  </a:lnTo>
                  <a:lnTo>
                    <a:pt x="96" y="35"/>
                  </a:lnTo>
                  <a:lnTo>
                    <a:pt x="98" y="37"/>
                  </a:lnTo>
                  <a:lnTo>
                    <a:pt x="100" y="37"/>
                  </a:lnTo>
                  <a:lnTo>
                    <a:pt x="100" y="38"/>
                  </a:lnTo>
                  <a:lnTo>
                    <a:pt x="102" y="38"/>
                  </a:lnTo>
                  <a:lnTo>
                    <a:pt x="105" y="40"/>
                  </a:lnTo>
                  <a:lnTo>
                    <a:pt x="109" y="42"/>
                  </a:lnTo>
                  <a:lnTo>
                    <a:pt x="113" y="44"/>
                  </a:lnTo>
                  <a:lnTo>
                    <a:pt x="109" y="46"/>
                  </a:lnTo>
                  <a:lnTo>
                    <a:pt x="109" y="46"/>
                  </a:lnTo>
                  <a:lnTo>
                    <a:pt x="105" y="46"/>
                  </a:lnTo>
                  <a:lnTo>
                    <a:pt x="104" y="48"/>
                  </a:lnTo>
                  <a:lnTo>
                    <a:pt x="102" y="49"/>
                  </a:lnTo>
                  <a:lnTo>
                    <a:pt x="98" y="53"/>
                  </a:lnTo>
                  <a:lnTo>
                    <a:pt x="94" y="59"/>
                  </a:lnTo>
                  <a:lnTo>
                    <a:pt x="91" y="64"/>
                  </a:lnTo>
                  <a:lnTo>
                    <a:pt x="78" y="86"/>
                  </a:lnTo>
                  <a:lnTo>
                    <a:pt x="74" y="94"/>
                  </a:lnTo>
                  <a:lnTo>
                    <a:pt x="74" y="99"/>
                  </a:lnTo>
                  <a:lnTo>
                    <a:pt x="74" y="101"/>
                  </a:lnTo>
                  <a:lnTo>
                    <a:pt x="74" y="103"/>
                  </a:lnTo>
                  <a:lnTo>
                    <a:pt x="74" y="103"/>
                  </a:lnTo>
                  <a:lnTo>
                    <a:pt x="74" y="105"/>
                  </a:lnTo>
                  <a:lnTo>
                    <a:pt x="74" y="108"/>
                  </a:lnTo>
                  <a:lnTo>
                    <a:pt x="70" y="105"/>
                  </a:lnTo>
                  <a:lnTo>
                    <a:pt x="69" y="105"/>
                  </a:lnTo>
                  <a:lnTo>
                    <a:pt x="67" y="103"/>
                  </a:lnTo>
                  <a:lnTo>
                    <a:pt x="65" y="101"/>
                  </a:lnTo>
                  <a:lnTo>
                    <a:pt x="63" y="101"/>
                  </a:lnTo>
                  <a:lnTo>
                    <a:pt x="59" y="99"/>
                  </a:lnTo>
                  <a:lnTo>
                    <a:pt x="58" y="97"/>
                  </a:lnTo>
                  <a:lnTo>
                    <a:pt x="54" y="95"/>
                  </a:lnTo>
                  <a:lnTo>
                    <a:pt x="54" y="90"/>
                  </a:lnTo>
                  <a:lnTo>
                    <a:pt x="52" y="84"/>
                  </a:lnTo>
                  <a:lnTo>
                    <a:pt x="52" y="79"/>
                  </a:lnTo>
                  <a:lnTo>
                    <a:pt x="52" y="75"/>
                  </a:lnTo>
                  <a:lnTo>
                    <a:pt x="50" y="70"/>
                  </a:lnTo>
                  <a:lnTo>
                    <a:pt x="50" y="64"/>
                  </a:lnTo>
                  <a:lnTo>
                    <a:pt x="48" y="57"/>
                  </a:lnTo>
                  <a:lnTo>
                    <a:pt x="48" y="51"/>
                  </a:lnTo>
                  <a:lnTo>
                    <a:pt x="47" y="44"/>
                  </a:lnTo>
                  <a:lnTo>
                    <a:pt x="47" y="38"/>
                  </a:lnTo>
                  <a:lnTo>
                    <a:pt x="47" y="35"/>
                  </a:lnTo>
                  <a:lnTo>
                    <a:pt x="45" y="35"/>
                  </a:lnTo>
                  <a:lnTo>
                    <a:pt x="45" y="29"/>
                  </a:lnTo>
                  <a:lnTo>
                    <a:pt x="43" y="35"/>
                  </a:lnTo>
                  <a:lnTo>
                    <a:pt x="24" y="64"/>
                  </a:lnTo>
                  <a:lnTo>
                    <a:pt x="24" y="66"/>
                  </a:lnTo>
                  <a:lnTo>
                    <a:pt x="23" y="68"/>
                  </a:lnTo>
                  <a:lnTo>
                    <a:pt x="23" y="70"/>
                  </a:lnTo>
                  <a:lnTo>
                    <a:pt x="21" y="71"/>
                  </a:lnTo>
                  <a:lnTo>
                    <a:pt x="21" y="75"/>
                  </a:lnTo>
                  <a:lnTo>
                    <a:pt x="17" y="73"/>
                  </a:lnTo>
                  <a:lnTo>
                    <a:pt x="15" y="73"/>
                  </a:lnTo>
                  <a:lnTo>
                    <a:pt x="13" y="71"/>
                  </a:lnTo>
                  <a:lnTo>
                    <a:pt x="12" y="70"/>
                  </a:lnTo>
                  <a:lnTo>
                    <a:pt x="10" y="68"/>
                  </a:lnTo>
                  <a:lnTo>
                    <a:pt x="10" y="68"/>
                  </a:lnTo>
                  <a:lnTo>
                    <a:pt x="8" y="68"/>
                  </a:lnTo>
                  <a:lnTo>
                    <a:pt x="6" y="66"/>
                  </a:lnTo>
                  <a:lnTo>
                    <a:pt x="4" y="66"/>
                  </a:lnTo>
                  <a:lnTo>
                    <a:pt x="0" y="62"/>
                  </a:lnTo>
                  <a:lnTo>
                    <a:pt x="2" y="62"/>
                  </a:lnTo>
                  <a:lnTo>
                    <a:pt x="4" y="62"/>
                  </a:lnTo>
                  <a:lnTo>
                    <a:pt x="6" y="60"/>
                  </a:lnTo>
                  <a:lnTo>
                    <a:pt x="8" y="60"/>
                  </a:lnTo>
                  <a:lnTo>
                    <a:pt x="10" y="59"/>
                  </a:lnTo>
                  <a:lnTo>
                    <a:pt x="13" y="55"/>
                  </a:lnTo>
                  <a:lnTo>
                    <a:pt x="17" y="49"/>
                  </a:lnTo>
                  <a:lnTo>
                    <a:pt x="21" y="44"/>
                  </a:lnTo>
                  <a:lnTo>
                    <a:pt x="23" y="40"/>
                  </a:lnTo>
                  <a:lnTo>
                    <a:pt x="34" y="20"/>
                  </a:lnTo>
                  <a:lnTo>
                    <a:pt x="35" y="16"/>
                  </a:lnTo>
                  <a:lnTo>
                    <a:pt x="37" y="13"/>
                  </a:lnTo>
                  <a:lnTo>
                    <a:pt x="39" y="11"/>
                  </a:lnTo>
                  <a:lnTo>
                    <a:pt x="39" y="7"/>
                  </a:lnTo>
                  <a:lnTo>
                    <a:pt x="39" y="5"/>
                  </a:lnTo>
                  <a:lnTo>
                    <a:pt x="39" y="5"/>
                  </a:lnTo>
                  <a:lnTo>
                    <a:pt x="39" y="3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9" y="0"/>
                  </a:lnTo>
                  <a:lnTo>
                    <a:pt x="41" y="2"/>
                  </a:lnTo>
                  <a:lnTo>
                    <a:pt x="43" y="3"/>
                  </a:lnTo>
                  <a:lnTo>
                    <a:pt x="47" y="5"/>
                  </a:lnTo>
                  <a:lnTo>
                    <a:pt x="48" y="7"/>
                  </a:lnTo>
                  <a:lnTo>
                    <a:pt x="50" y="7"/>
                  </a:lnTo>
                  <a:lnTo>
                    <a:pt x="52" y="7"/>
                  </a:lnTo>
                  <a:lnTo>
                    <a:pt x="54" y="9"/>
                  </a:lnTo>
                  <a:lnTo>
                    <a:pt x="56" y="9"/>
                  </a:lnTo>
                  <a:lnTo>
                    <a:pt x="58" y="11"/>
                  </a:lnTo>
                  <a:lnTo>
                    <a:pt x="58" y="16"/>
                  </a:lnTo>
                  <a:lnTo>
                    <a:pt x="58" y="18"/>
                  </a:lnTo>
                  <a:lnTo>
                    <a:pt x="59" y="20"/>
                  </a:lnTo>
                  <a:lnTo>
                    <a:pt x="59" y="25"/>
                  </a:lnTo>
                  <a:lnTo>
                    <a:pt x="59" y="27"/>
                  </a:lnTo>
                  <a:lnTo>
                    <a:pt x="61" y="33"/>
                  </a:lnTo>
                  <a:lnTo>
                    <a:pt x="61" y="38"/>
                  </a:lnTo>
                  <a:lnTo>
                    <a:pt x="61" y="44"/>
                  </a:lnTo>
                  <a:lnTo>
                    <a:pt x="63" y="48"/>
                  </a:lnTo>
                  <a:lnTo>
                    <a:pt x="63" y="51"/>
                  </a:lnTo>
                  <a:lnTo>
                    <a:pt x="63" y="55"/>
                  </a:lnTo>
                  <a:lnTo>
                    <a:pt x="63" y="59"/>
                  </a:lnTo>
                  <a:lnTo>
                    <a:pt x="65" y="64"/>
                  </a:lnTo>
                  <a:lnTo>
                    <a:pt x="65" y="68"/>
                  </a:lnTo>
                  <a:lnTo>
                    <a:pt x="65" y="71"/>
                  </a:lnTo>
                  <a:lnTo>
                    <a:pt x="65" y="73"/>
                  </a:lnTo>
                  <a:lnTo>
                    <a:pt x="67" y="73"/>
                  </a:lnTo>
                  <a:lnTo>
                    <a:pt x="67" y="79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" name="Freeform 39">
              <a:extLst>
                <a:ext uri="{FF2B5EF4-FFF2-40B4-BE49-F238E27FC236}">
                  <a16:creationId xmlns:a16="http://schemas.microsoft.com/office/drawing/2014/main" id="{FF692B01-5462-7DCC-EB51-3EC45D9EDB3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197" y="6851"/>
              <a:ext cx="94" cy="88"/>
            </a:xfrm>
            <a:custGeom>
              <a:avLst/>
              <a:gdLst>
                <a:gd name="T0" fmla="*/ 68 w 94"/>
                <a:gd name="T1" fmla="*/ 16 h 88"/>
                <a:gd name="T2" fmla="*/ 79 w 94"/>
                <a:gd name="T3" fmla="*/ 20 h 88"/>
                <a:gd name="T4" fmla="*/ 86 w 94"/>
                <a:gd name="T5" fmla="*/ 27 h 88"/>
                <a:gd name="T6" fmla="*/ 92 w 94"/>
                <a:gd name="T7" fmla="*/ 36 h 88"/>
                <a:gd name="T8" fmla="*/ 94 w 94"/>
                <a:gd name="T9" fmla="*/ 44 h 88"/>
                <a:gd name="T10" fmla="*/ 94 w 94"/>
                <a:gd name="T11" fmla="*/ 53 h 88"/>
                <a:gd name="T12" fmla="*/ 92 w 94"/>
                <a:gd name="T13" fmla="*/ 58 h 88"/>
                <a:gd name="T14" fmla="*/ 88 w 94"/>
                <a:gd name="T15" fmla="*/ 68 h 88"/>
                <a:gd name="T16" fmla="*/ 83 w 94"/>
                <a:gd name="T17" fmla="*/ 75 h 88"/>
                <a:gd name="T18" fmla="*/ 77 w 94"/>
                <a:gd name="T19" fmla="*/ 81 h 88"/>
                <a:gd name="T20" fmla="*/ 66 w 94"/>
                <a:gd name="T21" fmla="*/ 86 h 88"/>
                <a:gd name="T22" fmla="*/ 53 w 94"/>
                <a:gd name="T23" fmla="*/ 88 h 88"/>
                <a:gd name="T24" fmla="*/ 46 w 94"/>
                <a:gd name="T25" fmla="*/ 86 h 88"/>
                <a:gd name="T26" fmla="*/ 42 w 94"/>
                <a:gd name="T27" fmla="*/ 86 h 88"/>
                <a:gd name="T28" fmla="*/ 40 w 94"/>
                <a:gd name="T29" fmla="*/ 84 h 88"/>
                <a:gd name="T30" fmla="*/ 39 w 94"/>
                <a:gd name="T31" fmla="*/ 84 h 88"/>
                <a:gd name="T32" fmla="*/ 31 w 94"/>
                <a:gd name="T33" fmla="*/ 82 h 88"/>
                <a:gd name="T34" fmla="*/ 22 w 94"/>
                <a:gd name="T35" fmla="*/ 77 h 88"/>
                <a:gd name="T36" fmla="*/ 16 w 94"/>
                <a:gd name="T37" fmla="*/ 73 h 88"/>
                <a:gd name="T38" fmla="*/ 13 w 94"/>
                <a:gd name="T39" fmla="*/ 73 h 88"/>
                <a:gd name="T40" fmla="*/ 13 w 94"/>
                <a:gd name="T41" fmla="*/ 71 h 88"/>
                <a:gd name="T42" fmla="*/ 9 w 94"/>
                <a:gd name="T43" fmla="*/ 71 h 88"/>
                <a:gd name="T44" fmla="*/ 5 w 94"/>
                <a:gd name="T45" fmla="*/ 70 h 88"/>
                <a:gd name="T46" fmla="*/ 0 w 94"/>
                <a:gd name="T47" fmla="*/ 68 h 88"/>
                <a:gd name="T48" fmla="*/ 5 w 94"/>
                <a:gd name="T49" fmla="*/ 64 h 88"/>
                <a:gd name="T50" fmla="*/ 9 w 94"/>
                <a:gd name="T51" fmla="*/ 58 h 88"/>
                <a:gd name="T52" fmla="*/ 24 w 94"/>
                <a:gd name="T53" fmla="*/ 27 h 88"/>
                <a:gd name="T54" fmla="*/ 28 w 94"/>
                <a:gd name="T55" fmla="*/ 16 h 88"/>
                <a:gd name="T56" fmla="*/ 29 w 94"/>
                <a:gd name="T57" fmla="*/ 5 h 88"/>
                <a:gd name="T58" fmla="*/ 29 w 94"/>
                <a:gd name="T59" fmla="*/ 0 h 88"/>
                <a:gd name="T60" fmla="*/ 62 w 94"/>
                <a:gd name="T61" fmla="*/ 14 h 88"/>
                <a:gd name="T62" fmla="*/ 64 w 94"/>
                <a:gd name="T63" fmla="*/ 14 h 88"/>
                <a:gd name="T64" fmla="*/ 66 w 94"/>
                <a:gd name="T65" fmla="*/ 14 h 88"/>
                <a:gd name="T66" fmla="*/ 29 w 94"/>
                <a:gd name="T67" fmla="*/ 71 h 88"/>
                <a:gd name="T68" fmla="*/ 33 w 94"/>
                <a:gd name="T69" fmla="*/ 75 h 88"/>
                <a:gd name="T70" fmla="*/ 37 w 94"/>
                <a:gd name="T71" fmla="*/ 77 h 88"/>
                <a:gd name="T72" fmla="*/ 42 w 94"/>
                <a:gd name="T73" fmla="*/ 77 h 88"/>
                <a:gd name="T74" fmla="*/ 51 w 94"/>
                <a:gd name="T75" fmla="*/ 77 h 88"/>
                <a:gd name="T76" fmla="*/ 59 w 94"/>
                <a:gd name="T77" fmla="*/ 73 h 88"/>
                <a:gd name="T78" fmla="*/ 68 w 94"/>
                <a:gd name="T79" fmla="*/ 66 h 88"/>
                <a:gd name="T80" fmla="*/ 74 w 94"/>
                <a:gd name="T81" fmla="*/ 57 h 88"/>
                <a:gd name="T82" fmla="*/ 75 w 94"/>
                <a:gd name="T83" fmla="*/ 51 h 88"/>
                <a:gd name="T84" fmla="*/ 77 w 94"/>
                <a:gd name="T85" fmla="*/ 46 h 88"/>
                <a:gd name="T86" fmla="*/ 75 w 94"/>
                <a:gd name="T87" fmla="*/ 38 h 88"/>
                <a:gd name="T88" fmla="*/ 72 w 94"/>
                <a:gd name="T89" fmla="*/ 31 h 88"/>
                <a:gd name="T90" fmla="*/ 64 w 94"/>
                <a:gd name="T91" fmla="*/ 23 h 88"/>
                <a:gd name="T92" fmla="*/ 61 w 94"/>
                <a:gd name="T93" fmla="*/ 20 h 88"/>
                <a:gd name="T94" fmla="*/ 59 w 94"/>
                <a:gd name="T95" fmla="*/ 20 h 88"/>
                <a:gd name="T96" fmla="*/ 53 w 94"/>
                <a:gd name="T97" fmla="*/ 20 h 88"/>
                <a:gd name="T98" fmla="*/ 51 w 94"/>
                <a:gd name="T99" fmla="*/ 20 h 88"/>
                <a:gd name="T100" fmla="*/ 50 w 94"/>
                <a:gd name="T101" fmla="*/ 20 h 88"/>
                <a:gd name="T102" fmla="*/ 48 w 94"/>
                <a:gd name="T103" fmla="*/ 20 h 88"/>
                <a:gd name="T104" fmla="*/ 46 w 94"/>
                <a:gd name="T105" fmla="*/ 23 h 88"/>
                <a:gd name="T106" fmla="*/ 44 w 94"/>
                <a:gd name="T107" fmla="*/ 27 h 88"/>
                <a:gd name="T108" fmla="*/ 40 w 94"/>
                <a:gd name="T109" fmla="*/ 33 h 88"/>
                <a:gd name="T110" fmla="*/ 37 w 94"/>
                <a:gd name="T111" fmla="*/ 40 h 88"/>
                <a:gd name="T112" fmla="*/ 33 w 94"/>
                <a:gd name="T113" fmla="*/ 51 h 88"/>
                <a:gd name="T114" fmla="*/ 29 w 94"/>
                <a:gd name="T115" fmla="*/ 58 h 88"/>
                <a:gd name="T116" fmla="*/ 28 w 94"/>
                <a:gd name="T117" fmla="*/ 6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4" h="88">
                  <a:moveTo>
                    <a:pt x="66" y="14"/>
                  </a:moveTo>
                  <a:lnTo>
                    <a:pt x="68" y="16"/>
                  </a:lnTo>
                  <a:lnTo>
                    <a:pt x="70" y="16"/>
                  </a:lnTo>
                  <a:lnTo>
                    <a:pt x="79" y="20"/>
                  </a:lnTo>
                  <a:lnTo>
                    <a:pt x="83" y="23"/>
                  </a:lnTo>
                  <a:lnTo>
                    <a:pt x="86" y="27"/>
                  </a:lnTo>
                  <a:lnTo>
                    <a:pt x="90" y="31"/>
                  </a:lnTo>
                  <a:lnTo>
                    <a:pt x="92" y="36"/>
                  </a:lnTo>
                  <a:lnTo>
                    <a:pt x="94" y="40"/>
                  </a:lnTo>
                  <a:lnTo>
                    <a:pt x="94" y="44"/>
                  </a:lnTo>
                  <a:lnTo>
                    <a:pt x="94" y="49"/>
                  </a:lnTo>
                  <a:lnTo>
                    <a:pt x="94" y="53"/>
                  </a:lnTo>
                  <a:lnTo>
                    <a:pt x="92" y="57"/>
                  </a:lnTo>
                  <a:lnTo>
                    <a:pt x="92" y="58"/>
                  </a:lnTo>
                  <a:lnTo>
                    <a:pt x="88" y="66"/>
                  </a:lnTo>
                  <a:lnTo>
                    <a:pt x="88" y="68"/>
                  </a:lnTo>
                  <a:lnTo>
                    <a:pt x="85" y="71"/>
                  </a:lnTo>
                  <a:lnTo>
                    <a:pt x="83" y="75"/>
                  </a:lnTo>
                  <a:lnTo>
                    <a:pt x="79" y="79"/>
                  </a:lnTo>
                  <a:lnTo>
                    <a:pt x="77" y="81"/>
                  </a:lnTo>
                  <a:lnTo>
                    <a:pt x="74" y="84"/>
                  </a:lnTo>
                  <a:lnTo>
                    <a:pt x="66" y="86"/>
                  </a:lnTo>
                  <a:lnTo>
                    <a:pt x="61" y="88"/>
                  </a:lnTo>
                  <a:lnTo>
                    <a:pt x="53" y="88"/>
                  </a:lnTo>
                  <a:lnTo>
                    <a:pt x="48" y="88"/>
                  </a:lnTo>
                  <a:lnTo>
                    <a:pt x="46" y="86"/>
                  </a:lnTo>
                  <a:lnTo>
                    <a:pt x="44" y="86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40" y="84"/>
                  </a:lnTo>
                  <a:lnTo>
                    <a:pt x="39" y="84"/>
                  </a:lnTo>
                  <a:lnTo>
                    <a:pt x="39" y="84"/>
                  </a:lnTo>
                  <a:lnTo>
                    <a:pt x="35" y="82"/>
                  </a:lnTo>
                  <a:lnTo>
                    <a:pt x="31" y="82"/>
                  </a:lnTo>
                  <a:lnTo>
                    <a:pt x="24" y="79"/>
                  </a:lnTo>
                  <a:lnTo>
                    <a:pt x="22" y="77"/>
                  </a:lnTo>
                  <a:lnTo>
                    <a:pt x="18" y="75"/>
                  </a:lnTo>
                  <a:lnTo>
                    <a:pt x="16" y="73"/>
                  </a:lnTo>
                  <a:lnTo>
                    <a:pt x="13" y="73"/>
                  </a:lnTo>
                  <a:lnTo>
                    <a:pt x="13" y="73"/>
                  </a:lnTo>
                  <a:lnTo>
                    <a:pt x="13" y="73"/>
                  </a:lnTo>
                  <a:lnTo>
                    <a:pt x="13" y="71"/>
                  </a:lnTo>
                  <a:lnTo>
                    <a:pt x="11" y="71"/>
                  </a:lnTo>
                  <a:lnTo>
                    <a:pt x="9" y="71"/>
                  </a:lnTo>
                  <a:lnTo>
                    <a:pt x="7" y="71"/>
                  </a:lnTo>
                  <a:lnTo>
                    <a:pt x="5" y="70"/>
                  </a:lnTo>
                  <a:lnTo>
                    <a:pt x="5" y="70"/>
                  </a:lnTo>
                  <a:lnTo>
                    <a:pt x="0" y="68"/>
                  </a:lnTo>
                  <a:lnTo>
                    <a:pt x="2" y="68"/>
                  </a:lnTo>
                  <a:lnTo>
                    <a:pt x="5" y="64"/>
                  </a:lnTo>
                  <a:lnTo>
                    <a:pt x="7" y="62"/>
                  </a:lnTo>
                  <a:lnTo>
                    <a:pt x="9" y="58"/>
                  </a:lnTo>
                  <a:lnTo>
                    <a:pt x="11" y="57"/>
                  </a:lnTo>
                  <a:lnTo>
                    <a:pt x="24" y="27"/>
                  </a:lnTo>
                  <a:lnTo>
                    <a:pt x="26" y="25"/>
                  </a:lnTo>
                  <a:lnTo>
                    <a:pt x="28" y="16"/>
                  </a:lnTo>
                  <a:lnTo>
                    <a:pt x="29" y="9"/>
                  </a:lnTo>
                  <a:lnTo>
                    <a:pt x="29" y="5"/>
                  </a:lnTo>
                  <a:lnTo>
                    <a:pt x="29" y="1"/>
                  </a:lnTo>
                  <a:lnTo>
                    <a:pt x="29" y="0"/>
                  </a:lnTo>
                  <a:lnTo>
                    <a:pt x="33" y="1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64" y="14"/>
                  </a:lnTo>
                  <a:lnTo>
                    <a:pt x="64" y="14"/>
                  </a:lnTo>
                  <a:lnTo>
                    <a:pt x="66" y="14"/>
                  </a:lnTo>
                  <a:close/>
                  <a:moveTo>
                    <a:pt x="28" y="70"/>
                  </a:moveTo>
                  <a:lnTo>
                    <a:pt x="29" y="71"/>
                  </a:lnTo>
                  <a:lnTo>
                    <a:pt x="31" y="73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7" y="77"/>
                  </a:lnTo>
                  <a:lnTo>
                    <a:pt x="39" y="77"/>
                  </a:lnTo>
                  <a:lnTo>
                    <a:pt x="42" y="77"/>
                  </a:lnTo>
                  <a:lnTo>
                    <a:pt x="46" y="77"/>
                  </a:lnTo>
                  <a:lnTo>
                    <a:pt x="51" y="77"/>
                  </a:lnTo>
                  <a:lnTo>
                    <a:pt x="55" y="75"/>
                  </a:lnTo>
                  <a:lnTo>
                    <a:pt x="59" y="73"/>
                  </a:lnTo>
                  <a:lnTo>
                    <a:pt x="64" y="70"/>
                  </a:lnTo>
                  <a:lnTo>
                    <a:pt x="68" y="66"/>
                  </a:lnTo>
                  <a:lnTo>
                    <a:pt x="72" y="62"/>
                  </a:lnTo>
                  <a:lnTo>
                    <a:pt x="74" y="57"/>
                  </a:lnTo>
                  <a:lnTo>
                    <a:pt x="75" y="55"/>
                  </a:lnTo>
                  <a:lnTo>
                    <a:pt x="75" y="51"/>
                  </a:lnTo>
                  <a:lnTo>
                    <a:pt x="75" y="49"/>
                  </a:lnTo>
                  <a:lnTo>
                    <a:pt x="77" y="46"/>
                  </a:lnTo>
                  <a:lnTo>
                    <a:pt x="75" y="42"/>
                  </a:lnTo>
                  <a:lnTo>
                    <a:pt x="75" y="38"/>
                  </a:lnTo>
                  <a:lnTo>
                    <a:pt x="74" y="35"/>
                  </a:lnTo>
                  <a:lnTo>
                    <a:pt x="72" y="31"/>
                  </a:lnTo>
                  <a:lnTo>
                    <a:pt x="68" y="27"/>
                  </a:lnTo>
                  <a:lnTo>
                    <a:pt x="64" y="23"/>
                  </a:lnTo>
                  <a:lnTo>
                    <a:pt x="62" y="22"/>
                  </a:lnTo>
                  <a:lnTo>
                    <a:pt x="61" y="20"/>
                  </a:lnTo>
                  <a:lnTo>
                    <a:pt x="61" y="20"/>
                  </a:lnTo>
                  <a:lnTo>
                    <a:pt x="59" y="20"/>
                  </a:lnTo>
                  <a:lnTo>
                    <a:pt x="55" y="2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48" y="20"/>
                  </a:lnTo>
                  <a:lnTo>
                    <a:pt x="46" y="22"/>
                  </a:lnTo>
                  <a:lnTo>
                    <a:pt x="46" y="23"/>
                  </a:lnTo>
                  <a:lnTo>
                    <a:pt x="44" y="25"/>
                  </a:lnTo>
                  <a:lnTo>
                    <a:pt x="44" y="27"/>
                  </a:lnTo>
                  <a:lnTo>
                    <a:pt x="42" y="29"/>
                  </a:lnTo>
                  <a:lnTo>
                    <a:pt x="40" y="33"/>
                  </a:lnTo>
                  <a:lnTo>
                    <a:pt x="39" y="36"/>
                  </a:lnTo>
                  <a:lnTo>
                    <a:pt x="37" y="40"/>
                  </a:lnTo>
                  <a:lnTo>
                    <a:pt x="37" y="42"/>
                  </a:lnTo>
                  <a:lnTo>
                    <a:pt x="33" y="51"/>
                  </a:lnTo>
                  <a:lnTo>
                    <a:pt x="31" y="53"/>
                  </a:lnTo>
                  <a:lnTo>
                    <a:pt x="29" y="58"/>
                  </a:lnTo>
                  <a:lnTo>
                    <a:pt x="28" y="64"/>
                  </a:lnTo>
                  <a:lnTo>
                    <a:pt x="28" y="68"/>
                  </a:lnTo>
                  <a:lnTo>
                    <a:pt x="28" y="70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" name="Freeform 40">
              <a:extLst>
                <a:ext uri="{FF2B5EF4-FFF2-40B4-BE49-F238E27FC236}">
                  <a16:creationId xmlns:a16="http://schemas.microsoft.com/office/drawing/2014/main" id="{B9C357A2-0916-D2CC-B7F3-B4B0ED01DD7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287" y="6884"/>
              <a:ext cx="76" cy="92"/>
            </a:xfrm>
            <a:custGeom>
              <a:avLst/>
              <a:gdLst>
                <a:gd name="T0" fmla="*/ 24 w 76"/>
                <a:gd name="T1" fmla="*/ 53 h 92"/>
                <a:gd name="T2" fmla="*/ 22 w 76"/>
                <a:gd name="T3" fmla="*/ 66 h 92"/>
                <a:gd name="T4" fmla="*/ 20 w 76"/>
                <a:gd name="T5" fmla="*/ 75 h 92"/>
                <a:gd name="T6" fmla="*/ 19 w 76"/>
                <a:gd name="T7" fmla="*/ 79 h 92"/>
                <a:gd name="T8" fmla="*/ 11 w 76"/>
                <a:gd name="T9" fmla="*/ 75 h 92"/>
                <a:gd name="T10" fmla="*/ 7 w 76"/>
                <a:gd name="T11" fmla="*/ 75 h 92"/>
                <a:gd name="T12" fmla="*/ 6 w 76"/>
                <a:gd name="T13" fmla="*/ 73 h 92"/>
                <a:gd name="T14" fmla="*/ 4 w 76"/>
                <a:gd name="T15" fmla="*/ 73 h 92"/>
                <a:gd name="T16" fmla="*/ 6 w 76"/>
                <a:gd name="T17" fmla="*/ 62 h 92"/>
                <a:gd name="T18" fmla="*/ 11 w 76"/>
                <a:gd name="T19" fmla="*/ 46 h 92"/>
                <a:gd name="T20" fmla="*/ 13 w 76"/>
                <a:gd name="T21" fmla="*/ 38 h 92"/>
                <a:gd name="T22" fmla="*/ 17 w 76"/>
                <a:gd name="T23" fmla="*/ 27 h 92"/>
                <a:gd name="T24" fmla="*/ 17 w 76"/>
                <a:gd name="T25" fmla="*/ 22 h 92"/>
                <a:gd name="T26" fmla="*/ 20 w 76"/>
                <a:gd name="T27" fmla="*/ 7 h 92"/>
                <a:gd name="T28" fmla="*/ 20 w 76"/>
                <a:gd name="T29" fmla="*/ 2 h 92"/>
                <a:gd name="T30" fmla="*/ 30 w 76"/>
                <a:gd name="T31" fmla="*/ 3 h 92"/>
                <a:gd name="T32" fmla="*/ 37 w 76"/>
                <a:gd name="T33" fmla="*/ 7 h 92"/>
                <a:gd name="T34" fmla="*/ 48 w 76"/>
                <a:gd name="T35" fmla="*/ 9 h 92"/>
                <a:gd name="T36" fmla="*/ 63 w 76"/>
                <a:gd name="T37" fmla="*/ 13 h 92"/>
                <a:gd name="T38" fmla="*/ 72 w 76"/>
                <a:gd name="T39" fmla="*/ 18 h 92"/>
                <a:gd name="T40" fmla="*/ 74 w 76"/>
                <a:gd name="T41" fmla="*/ 33 h 92"/>
                <a:gd name="T42" fmla="*/ 72 w 76"/>
                <a:gd name="T43" fmla="*/ 42 h 92"/>
                <a:gd name="T44" fmla="*/ 65 w 76"/>
                <a:gd name="T45" fmla="*/ 48 h 92"/>
                <a:gd name="T46" fmla="*/ 59 w 76"/>
                <a:gd name="T47" fmla="*/ 49 h 92"/>
                <a:gd name="T48" fmla="*/ 54 w 76"/>
                <a:gd name="T49" fmla="*/ 51 h 92"/>
                <a:gd name="T50" fmla="*/ 54 w 76"/>
                <a:gd name="T51" fmla="*/ 53 h 92"/>
                <a:gd name="T52" fmla="*/ 57 w 76"/>
                <a:gd name="T53" fmla="*/ 59 h 92"/>
                <a:gd name="T54" fmla="*/ 59 w 76"/>
                <a:gd name="T55" fmla="*/ 64 h 92"/>
                <a:gd name="T56" fmla="*/ 59 w 76"/>
                <a:gd name="T57" fmla="*/ 70 h 92"/>
                <a:gd name="T58" fmla="*/ 61 w 76"/>
                <a:gd name="T59" fmla="*/ 75 h 92"/>
                <a:gd name="T60" fmla="*/ 63 w 76"/>
                <a:gd name="T61" fmla="*/ 81 h 92"/>
                <a:gd name="T62" fmla="*/ 66 w 76"/>
                <a:gd name="T63" fmla="*/ 86 h 92"/>
                <a:gd name="T64" fmla="*/ 70 w 76"/>
                <a:gd name="T65" fmla="*/ 90 h 92"/>
                <a:gd name="T66" fmla="*/ 72 w 76"/>
                <a:gd name="T67" fmla="*/ 92 h 92"/>
                <a:gd name="T68" fmla="*/ 68 w 76"/>
                <a:gd name="T69" fmla="*/ 92 h 92"/>
                <a:gd name="T70" fmla="*/ 57 w 76"/>
                <a:gd name="T71" fmla="*/ 90 h 92"/>
                <a:gd name="T72" fmla="*/ 46 w 76"/>
                <a:gd name="T73" fmla="*/ 83 h 92"/>
                <a:gd name="T74" fmla="*/ 44 w 76"/>
                <a:gd name="T75" fmla="*/ 77 h 92"/>
                <a:gd name="T76" fmla="*/ 42 w 76"/>
                <a:gd name="T77" fmla="*/ 70 h 92"/>
                <a:gd name="T78" fmla="*/ 41 w 76"/>
                <a:gd name="T79" fmla="*/ 64 h 92"/>
                <a:gd name="T80" fmla="*/ 35 w 76"/>
                <a:gd name="T81" fmla="*/ 51 h 92"/>
                <a:gd name="T82" fmla="*/ 28 w 76"/>
                <a:gd name="T83" fmla="*/ 42 h 92"/>
                <a:gd name="T84" fmla="*/ 37 w 76"/>
                <a:gd name="T85" fmla="*/ 44 h 92"/>
                <a:gd name="T86" fmla="*/ 48 w 76"/>
                <a:gd name="T87" fmla="*/ 42 h 92"/>
                <a:gd name="T88" fmla="*/ 55 w 76"/>
                <a:gd name="T89" fmla="*/ 33 h 92"/>
                <a:gd name="T90" fmla="*/ 57 w 76"/>
                <a:gd name="T91" fmla="*/ 24 h 92"/>
                <a:gd name="T92" fmla="*/ 52 w 76"/>
                <a:gd name="T93" fmla="*/ 20 h 92"/>
                <a:gd name="T94" fmla="*/ 48 w 76"/>
                <a:gd name="T95" fmla="*/ 16 h 92"/>
                <a:gd name="T96" fmla="*/ 42 w 76"/>
                <a:gd name="T97" fmla="*/ 16 h 92"/>
                <a:gd name="T98" fmla="*/ 37 w 76"/>
                <a:gd name="T99" fmla="*/ 20 h 92"/>
                <a:gd name="T100" fmla="*/ 33 w 76"/>
                <a:gd name="T101" fmla="*/ 2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6" h="92">
                  <a:moveTo>
                    <a:pt x="26" y="48"/>
                  </a:moveTo>
                  <a:lnTo>
                    <a:pt x="26" y="51"/>
                  </a:lnTo>
                  <a:lnTo>
                    <a:pt x="24" y="53"/>
                  </a:lnTo>
                  <a:lnTo>
                    <a:pt x="24" y="57"/>
                  </a:lnTo>
                  <a:lnTo>
                    <a:pt x="22" y="62"/>
                  </a:lnTo>
                  <a:lnTo>
                    <a:pt x="22" y="66"/>
                  </a:lnTo>
                  <a:lnTo>
                    <a:pt x="22" y="70"/>
                  </a:lnTo>
                  <a:lnTo>
                    <a:pt x="20" y="71"/>
                  </a:lnTo>
                  <a:lnTo>
                    <a:pt x="20" y="75"/>
                  </a:lnTo>
                  <a:lnTo>
                    <a:pt x="20" y="77"/>
                  </a:lnTo>
                  <a:lnTo>
                    <a:pt x="20" y="79"/>
                  </a:lnTo>
                  <a:lnTo>
                    <a:pt x="19" y="79"/>
                  </a:lnTo>
                  <a:lnTo>
                    <a:pt x="17" y="77"/>
                  </a:lnTo>
                  <a:lnTo>
                    <a:pt x="15" y="77"/>
                  </a:lnTo>
                  <a:lnTo>
                    <a:pt x="11" y="75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7" y="75"/>
                  </a:lnTo>
                  <a:lnTo>
                    <a:pt x="7" y="73"/>
                  </a:lnTo>
                  <a:lnTo>
                    <a:pt x="6" y="73"/>
                  </a:lnTo>
                  <a:lnTo>
                    <a:pt x="6" y="73"/>
                  </a:lnTo>
                  <a:lnTo>
                    <a:pt x="6" y="73"/>
                  </a:lnTo>
                  <a:lnTo>
                    <a:pt x="4" y="73"/>
                  </a:lnTo>
                  <a:lnTo>
                    <a:pt x="4" y="73"/>
                  </a:lnTo>
                  <a:lnTo>
                    <a:pt x="0" y="73"/>
                  </a:lnTo>
                  <a:lnTo>
                    <a:pt x="2" y="71"/>
                  </a:lnTo>
                  <a:lnTo>
                    <a:pt x="6" y="62"/>
                  </a:lnTo>
                  <a:lnTo>
                    <a:pt x="9" y="51"/>
                  </a:lnTo>
                  <a:lnTo>
                    <a:pt x="9" y="48"/>
                  </a:lnTo>
                  <a:lnTo>
                    <a:pt x="11" y="46"/>
                  </a:lnTo>
                  <a:lnTo>
                    <a:pt x="11" y="44"/>
                  </a:lnTo>
                  <a:lnTo>
                    <a:pt x="11" y="42"/>
                  </a:lnTo>
                  <a:lnTo>
                    <a:pt x="13" y="38"/>
                  </a:lnTo>
                  <a:lnTo>
                    <a:pt x="13" y="37"/>
                  </a:lnTo>
                  <a:lnTo>
                    <a:pt x="17" y="27"/>
                  </a:lnTo>
                  <a:lnTo>
                    <a:pt x="17" y="27"/>
                  </a:lnTo>
                  <a:lnTo>
                    <a:pt x="17" y="25"/>
                  </a:lnTo>
                  <a:lnTo>
                    <a:pt x="17" y="25"/>
                  </a:lnTo>
                  <a:lnTo>
                    <a:pt x="17" y="22"/>
                  </a:lnTo>
                  <a:lnTo>
                    <a:pt x="19" y="16"/>
                  </a:lnTo>
                  <a:lnTo>
                    <a:pt x="20" y="9"/>
                  </a:lnTo>
                  <a:lnTo>
                    <a:pt x="20" y="7"/>
                  </a:lnTo>
                  <a:lnTo>
                    <a:pt x="19" y="3"/>
                  </a:lnTo>
                  <a:lnTo>
                    <a:pt x="19" y="0"/>
                  </a:lnTo>
                  <a:lnTo>
                    <a:pt x="20" y="2"/>
                  </a:lnTo>
                  <a:lnTo>
                    <a:pt x="24" y="2"/>
                  </a:lnTo>
                  <a:lnTo>
                    <a:pt x="28" y="3"/>
                  </a:lnTo>
                  <a:lnTo>
                    <a:pt x="30" y="3"/>
                  </a:lnTo>
                  <a:lnTo>
                    <a:pt x="31" y="5"/>
                  </a:lnTo>
                  <a:lnTo>
                    <a:pt x="35" y="5"/>
                  </a:lnTo>
                  <a:lnTo>
                    <a:pt x="37" y="7"/>
                  </a:lnTo>
                  <a:lnTo>
                    <a:pt x="41" y="7"/>
                  </a:lnTo>
                  <a:lnTo>
                    <a:pt x="42" y="9"/>
                  </a:lnTo>
                  <a:lnTo>
                    <a:pt x="48" y="9"/>
                  </a:lnTo>
                  <a:lnTo>
                    <a:pt x="54" y="11"/>
                  </a:lnTo>
                  <a:lnTo>
                    <a:pt x="57" y="13"/>
                  </a:lnTo>
                  <a:lnTo>
                    <a:pt x="63" y="13"/>
                  </a:lnTo>
                  <a:lnTo>
                    <a:pt x="66" y="14"/>
                  </a:lnTo>
                  <a:lnTo>
                    <a:pt x="70" y="16"/>
                  </a:lnTo>
                  <a:lnTo>
                    <a:pt x="72" y="18"/>
                  </a:lnTo>
                  <a:lnTo>
                    <a:pt x="74" y="22"/>
                  </a:lnTo>
                  <a:lnTo>
                    <a:pt x="76" y="27"/>
                  </a:lnTo>
                  <a:lnTo>
                    <a:pt x="74" y="33"/>
                  </a:lnTo>
                  <a:lnTo>
                    <a:pt x="74" y="35"/>
                  </a:lnTo>
                  <a:lnTo>
                    <a:pt x="72" y="38"/>
                  </a:lnTo>
                  <a:lnTo>
                    <a:pt x="72" y="42"/>
                  </a:lnTo>
                  <a:lnTo>
                    <a:pt x="68" y="44"/>
                  </a:lnTo>
                  <a:lnTo>
                    <a:pt x="66" y="46"/>
                  </a:lnTo>
                  <a:lnTo>
                    <a:pt x="65" y="48"/>
                  </a:lnTo>
                  <a:lnTo>
                    <a:pt x="63" y="48"/>
                  </a:lnTo>
                  <a:lnTo>
                    <a:pt x="61" y="49"/>
                  </a:lnTo>
                  <a:lnTo>
                    <a:pt x="59" y="49"/>
                  </a:lnTo>
                  <a:lnTo>
                    <a:pt x="55" y="49"/>
                  </a:lnTo>
                  <a:lnTo>
                    <a:pt x="54" y="51"/>
                  </a:lnTo>
                  <a:lnTo>
                    <a:pt x="54" y="51"/>
                  </a:lnTo>
                  <a:lnTo>
                    <a:pt x="54" y="51"/>
                  </a:lnTo>
                  <a:lnTo>
                    <a:pt x="54" y="53"/>
                  </a:lnTo>
                  <a:lnTo>
                    <a:pt x="54" y="53"/>
                  </a:lnTo>
                  <a:lnTo>
                    <a:pt x="54" y="53"/>
                  </a:lnTo>
                  <a:lnTo>
                    <a:pt x="55" y="57"/>
                  </a:lnTo>
                  <a:lnTo>
                    <a:pt x="57" y="59"/>
                  </a:lnTo>
                  <a:lnTo>
                    <a:pt x="57" y="60"/>
                  </a:lnTo>
                  <a:lnTo>
                    <a:pt x="59" y="62"/>
                  </a:lnTo>
                  <a:lnTo>
                    <a:pt x="59" y="64"/>
                  </a:lnTo>
                  <a:lnTo>
                    <a:pt x="59" y="66"/>
                  </a:lnTo>
                  <a:lnTo>
                    <a:pt x="59" y="68"/>
                  </a:lnTo>
                  <a:lnTo>
                    <a:pt x="59" y="70"/>
                  </a:lnTo>
                  <a:lnTo>
                    <a:pt x="61" y="71"/>
                  </a:lnTo>
                  <a:lnTo>
                    <a:pt x="61" y="71"/>
                  </a:lnTo>
                  <a:lnTo>
                    <a:pt x="61" y="75"/>
                  </a:lnTo>
                  <a:lnTo>
                    <a:pt x="61" y="75"/>
                  </a:lnTo>
                  <a:lnTo>
                    <a:pt x="63" y="77"/>
                  </a:lnTo>
                  <a:lnTo>
                    <a:pt x="63" y="81"/>
                  </a:lnTo>
                  <a:lnTo>
                    <a:pt x="65" y="83"/>
                  </a:lnTo>
                  <a:lnTo>
                    <a:pt x="65" y="84"/>
                  </a:lnTo>
                  <a:lnTo>
                    <a:pt x="66" y="86"/>
                  </a:lnTo>
                  <a:lnTo>
                    <a:pt x="68" y="86"/>
                  </a:lnTo>
                  <a:lnTo>
                    <a:pt x="70" y="88"/>
                  </a:lnTo>
                  <a:lnTo>
                    <a:pt x="70" y="90"/>
                  </a:lnTo>
                  <a:lnTo>
                    <a:pt x="72" y="90"/>
                  </a:lnTo>
                  <a:lnTo>
                    <a:pt x="74" y="92"/>
                  </a:lnTo>
                  <a:lnTo>
                    <a:pt x="72" y="92"/>
                  </a:lnTo>
                  <a:lnTo>
                    <a:pt x="72" y="92"/>
                  </a:lnTo>
                  <a:lnTo>
                    <a:pt x="70" y="92"/>
                  </a:lnTo>
                  <a:lnTo>
                    <a:pt x="68" y="92"/>
                  </a:lnTo>
                  <a:lnTo>
                    <a:pt x="65" y="92"/>
                  </a:lnTo>
                  <a:lnTo>
                    <a:pt x="63" y="92"/>
                  </a:lnTo>
                  <a:lnTo>
                    <a:pt x="57" y="90"/>
                  </a:lnTo>
                  <a:lnTo>
                    <a:pt x="55" y="90"/>
                  </a:lnTo>
                  <a:lnTo>
                    <a:pt x="50" y="86"/>
                  </a:lnTo>
                  <a:lnTo>
                    <a:pt x="46" y="83"/>
                  </a:lnTo>
                  <a:lnTo>
                    <a:pt x="46" y="81"/>
                  </a:lnTo>
                  <a:lnTo>
                    <a:pt x="44" y="79"/>
                  </a:lnTo>
                  <a:lnTo>
                    <a:pt x="44" y="77"/>
                  </a:lnTo>
                  <a:lnTo>
                    <a:pt x="44" y="73"/>
                  </a:lnTo>
                  <a:lnTo>
                    <a:pt x="44" y="71"/>
                  </a:lnTo>
                  <a:lnTo>
                    <a:pt x="42" y="70"/>
                  </a:lnTo>
                  <a:lnTo>
                    <a:pt x="42" y="68"/>
                  </a:lnTo>
                  <a:lnTo>
                    <a:pt x="42" y="66"/>
                  </a:lnTo>
                  <a:lnTo>
                    <a:pt x="41" y="64"/>
                  </a:lnTo>
                  <a:lnTo>
                    <a:pt x="41" y="59"/>
                  </a:lnTo>
                  <a:lnTo>
                    <a:pt x="39" y="55"/>
                  </a:lnTo>
                  <a:lnTo>
                    <a:pt x="35" y="51"/>
                  </a:lnTo>
                  <a:lnTo>
                    <a:pt x="31" y="49"/>
                  </a:lnTo>
                  <a:lnTo>
                    <a:pt x="26" y="48"/>
                  </a:lnTo>
                  <a:close/>
                  <a:moveTo>
                    <a:pt x="28" y="42"/>
                  </a:moveTo>
                  <a:lnTo>
                    <a:pt x="31" y="42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41" y="44"/>
                  </a:lnTo>
                  <a:lnTo>
                    <a:pt x="44" y="44"/>
                  </a:lnTo>
                  <a:lnTo>
                    <a:pt x="48" y="42"/>
                  </a:lnTo>
                  <a:lnTo>
                    <a:pt x="52" y="38"/>
                  </a:lnTo>
                  <a:lnTo>
                    <a:pt x="54" y="37"/>
                  </a:lnTo>
                  <a:lnTo>
                    <a:pt x="55" y="33"/>
                  </a:lnTo>
                  <a:lnTo>
                    <a:pt x="57" y="31"/>
                  </a:lnTo>
                  <a:lnTo>
                    <a:pt x="57" y="27"/>
                  </a:lnTo>
                  <a:lnTo>
                    <a:pt x="57" y="24"/>
                  </a:lnTo>
                  <a:lnTo>
                    <a:pt x="55" y="22"/>
                  </a:lnTo>
                  <a:lnTo>
                    <a:pt x="54" y="20"/>
                  </a:lnTo>
                  <a:lnTo>
                    <a:pt x="52" y="20"/>
                  </a:lnTo>
                  <a:lnTo>
                    <a:pt x="52" y="18"/>
                  </a:lnTo>
                  <a:lnTo>
                    <a:pt x="50" y="18"/>
                  </a:lnTo>
                  <a:lnTo>
                    <a:pt x="48" y="16"/>
                  </a:lnTo>
                  <a:lnTo>
                    <a:pt x="46" y="16"/>
                  </a:lnTo>
                  <a:lnTo>
                    <a:pt x="44" y="16"/>
                  </a:lnTo>
                  <a:lnTo>
                    <a:pt x="42" y="16"/>
                  </a:lnTo>
                  <a:lnTo>
                    <a:pt x="41" y="16"/>
                  </a:lnTo>
                  <a:lnTo>
                    <a:pt x="39" y="18"/>
                  </a:lnTo>
                  <a:lnTo>
                    <a:pt x="37" y="20"/>
                  </a:lnTo>
                  <a:lnTo>
                    <a:pt x="35" y="24"/>
                  </a:lnTo>
                  <a:lnTo>
                    <a:pt x="33" y="25"/>
                  </a:lnTo>
                  <a:lnTo>
                    <a:pt x="33" y="25"/>
                  </a:lnTo>
                  <a:lnTo>
                    <a:pt x="30" y="38"/>
                  </a:lnTo>
                  <a:lnTo>
                    <a:pt x="28" y="42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Freeform 41">
              <a:extLst>
                <a:ext uri="{FF2B5EF4-FFF2-40B4-BE49-F238E27FC236}">
                  <a16:creationId xmlns:a16="http://schemas.microsoft.com/office/drawing/2014/main" id="{516B1F30-7584-4C5E-D279-23B504F101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77" y="6908"/>
              <a:ext cx="81" cy="88"/>
            </a:xfrm>
            <a:custGeom>
              <a:avLst/>
              <a:gdLst>
                <a:gd name="T0" fmla="*/ 30 w 81"/>
                <a:gd name="T1" fmla="*/ 7 h 88"/>
                <a:gd name="T2" fmla="*/ 26 w 81"/>
                <a:gd name="T3" fmla="*/ 14 h 88"/>
                <a:gd name="T4" fmla="*/ 26 w 81"/>
                <a:gd name="T5" fmla="*/ 20 h 88"/>
                <a:gd name="T6" fmla="*/ 24 w 81"/>
                <a:gd name="T7" fmla="*/ 27 h 88"/>
                <a:gd name="T8" fmla="*/ 19 w 81"/>
                <a:gd name="T9" fmla="*/ 49 h 88"/>
                <a:gd name="T10" fmla="*/ 19 w 81"/>
                <a:gd name="T11" fmla="*/ 57 h 88"/>
                <a:gd name="T12" fmla="*/ 19 w 81"/>
                <a:gd name="T13" fmla="*/ 64 h 88"/>
                <a:gd name="T14" fmla="*/ 24 w 81"/>
                <a:gd name="T15" fmla="*/ 70 h 88"/>
                <a:gd name="T16" fmla="*/ 32 w 81"/>
                <a:gd name="T17" fmla="*/ 71 h 88"/>
                <a:gd name="T18" fmla="*/ 43 w 81"/>
                <a:gd name="T19" fmla="*/ 68 h 88"/>
                <a:gd name="T20" fmla="*/ 52 w 81"/>
                <a:gd name="T21" fmla="*/ 60 h 88"/>
                <a:gd name="T22" fmla="*/ 56 w 81"/>
                <a:gd name="T23" fmla="*/ 53 h 88"/>
                <a:gd name="T24" fmla="*/ 57 w 81"/>
                <a:gd name="T25" fmla="*/ 44 h 88"/>
                <a:gd name="T26" fmla="*/ 59 w 81"/>
                <a:gd name="T27" fmla="*/ 38 h 88"/>
                <a:gd name="T28" fmla="*/ 59 w 81"/>
                <a:gd name="T29" fmla="*/ 36 h 88"/>
                <a:gd name="T30" fmla="*/ 59 w 81"/>
                <a:gd name="T31" fmla="*/ 33 h 88"/>
                <a:gd name="T32" fmla="*/ 61 w 81"/>
                <a:gd name="T33" fmla="*/ 25 h 88"/>
                <a:gd name="T34" fmla="*/ 61 w 81"/>
                <a:gd name="T35" fmla="*/ 18 h 88"/>
                <a:gd name="T36" fmla="*/ 61 w 81"/>
                <a:gd name="T37" fmla="*/ 16 h 88"/>
                <a:gd name="T38" fmla="*/ 61 w 81"/>
                <a:gd name="T39" fmla="*/ 13 h 88"/>
                <a:gd name="T40" fmla="*/ 65 w 81"/>
                <a:gd name="T41" fmla="*/ 11 h 88"/>
                <a:gd name="T42" fmla="*/ 70 w 81"/>
                <a:gd name="T43" fmla="*/ 13 h 88"/>
                <a:gd name="T44" fmla="*/ 74 w 81"/>
                <a:gd name="T45" fmla="*/ 13 h 88"/>
                <a:gd name="T46" fmla="*/ 78 w 81"/>
                <a:gd name="T47" fmla="*/ 14 h 88"/>
                <a:gd name="T48" fmla="*/ 81 w 81"/>
                <a:gd name="T49" fmla="*/ 16 h 88"/>
                <a:gd name="T50" fmla="*/ 78 w 81"/>
                <a:gd name="T51" fmla="*/ 24 h 88"/>
                <a:gd name="T52" fmla="*/ 78 w 81"/>
                <a:gd name="T53" fmla="*/ 27 h 88"/>
                <a:gd name="T54" fmla="*/ 72 w 81"/>
                <a:gd name="T55" fmla="*/ 46 h 88"/>
                <a:gd name="T56" fmla="*/ 69 w 81"/>
                <a:gd name="T57" fmla="*/ 73 h 88"/>
                <a:gd name="T58" fmla="*/ 69 w 81"/>
                <a:gd name="T59" fmla="*/ 82 h 88"/>
                <a:gd name="T60" fmla="*/ 70 w 81"/>
                <a:gd name="T61" fmla="*/ 88 h 88"/>
                <a:gd name="T62" fmla="*/ 65 w 81"/>
                <a:gd name="T63" fmla="*/ 86 h 88"/>
                <a:gd name="T64" fmla="*/ 61 w 81"/>
                <a:gd name="T65" fmla="*/ 86 h 88"/>
                <a:gd name="T66" fmla="*/ 57 w 81"/>
                <a:gd name="T67" fmla="*/ 84 h 88"/>
                <a:gd name="T68" fmla="*/ 52 w 81"/>
                <a:gd name="T69" fmla="*/ 84 h 88"/>
                <a:gd name="T70" fmla="*/ 50 w 81"/>
                <a:gd name="T71" fmla="*/ 84 h 88"/>
                <a:gd name="T72" fmla="*/ 50 w 81"/>
                <a:gd name="T73" fmla="*/ 77 h 88"/>
                <a:gd name="T74" fmla="*/ 50 w 81"/>
                <a:gd name="T75" fmla="*/ 77 h 88"/>
                <a:gd name="T76" fmla="*/ 48 w 81"/>
                <a:gd name="T77" fmla="*/ 77 h 88"/>
                <a:gd name="T78" fmla="*/ 46 w 81"/>
                <a:gd name="T79" fmla="*/ 77 h 88"/>
                <a:gd name="T80" fmla="*/ 45 w 81"/>
                <a:gd name="T81" fmla="*/ 79 h 88"/>
                <a:gd name="T82" fmla="*/ 43 w 81"/>
                <a:gd name="T83" fmla="*/ 79 h 88"/>
                <a:gd name="T84" fmla="*/ 39 w 81"/>
                <a:gd name="T85" fmla="*/ 77 h 88"/>
                <a:gd name="T86" fmla="*/ 34 w 81"/>
                <a:gd name="T87" fmla="*/ 79 h 88"/>
                <a:gd name="T88" fmla="*/ 28 w 81"/>
                <a:gd name="T89" fmla="*/ 79 h 88"/>
                <a:gd name="T90" fmla="*/ 26 w 81"/>
                <a:gd name="T91" fmla="*/ 79 h 88"/>
                <a:gd name="T92" fmla="*/ 22 w 81"/>
                <a:gd name="T93" fmla="*/ 79 h 88"/>
                <a:gd name="T94" fmla="*/ 19 w 81"/>
                <a:gd name="T95" fmla="*/ 79 h 88"/>
                <a:gd name="T96" fmla="*/ 10 w 81"/>
                <a:gd name="T97" fmla="*/ 77 h 88"/>
                <a:gd name="T98" fmla="*/ 4 w 81"/>
                <a:gd name="T99" fmla="*/ 75 h 88"/>
                <a:gd name="T100" fmla="*/ 2 w 81"/>
                <a:gd name="T101" fmla="*/ 70 h 88"/>
                <a:gd name="T102" fmla="*/ 0 w 81"/>
                <a:gd name="T103" fmla="*/ 64 h 88"/>
                <a:gd name="T104" fmla="*/ 10 w 81"/>
                <a:gd name="T105" fmla="*/ 13 h 88"/>
                <a:gd name="T106" fmla="*/ 10 w 81"/>
                <a:gd name="T107" fmla="*/ 7 h 88"/>
                <a:gd name="T108" fmla="*/ 10 w 81"/>
                <a:gd name="T109" fmla="*/ 5 h 88"/>
                <a:gd name="T110" fmla="*/ 8 w 81"/>
                <a:gd name="T111" fmla="*/ 3 h 88"/>
                <a:gd name="T112" fmla="*/ 11 w 81"/>
                <a:gd name="T113" fmla="*/ 1 h 88"/>
                <a:gd name="T114" fmla="*/ 19 w 81"/>
                <a:gd name="T115" fmla="*/ 3 h 88"/>
                <a:gd name="T116" fmla="*/ 24 w 81"/>
                <a:gd name="T117" fmla="*/ 3 h 88"/>
                <a:gd name="T118" fmla="*/ 28 w 81"/>
                <a:gd name="T119" fmla="*/ 5 h 88"/>
                <a:gd name="T120" fmla="*/ 30 w 81"/>
                <a:gd name="T121" fmla="*/ 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1" h="88">
                  <a:moveTo>
                    <a:pt x="30" y="5"/>
                  </a:moveTo>
                  <a:lnTo>
                    <a:pt x="30" y="7"/>
                  </a:lnTo>
                  <a:lnTo>
                    <a:pt x="28" y="11"/>
                  </a:lnTo>
                  <a:lnTo>
                    <a:pt x="26" y="14"/>
                  </a:lnTo>
                  <a:lnTo>
                    <a:pt x="26" y="16"/>
                  </a:lnTo>
                  <a:lnTo>
                    <a:pt x="26" y="20"/>
                  </a:lnTo>
                  <a:lnTo>
                    <a:pt x="24" y="24"/>
                  </a:lnTo>
                  <a:lnTo>
                    <a:pt x="24" y="27"/>
                  </a:lnTo>
                  <a:lnTo>
                    <a:pt x="22" y="33"/>
                  </a:lnTo>
                  <a:lnTo>
                    <a:pt x="19" y="49"/>
                  </a:lnTo>
                  <a:lnTo>
                    <a:pt x="19" y="53"/>
                  </a:lnTo>
                  <a:lnTo>
                    <a:pt x="19" y="57"/>
                  </a:lnTo>
                  <a:lnTo>
                    <a:pt x="19" y="60"/>
                  </a:lnTo>
                  <a:lnTo>
                    <a:pt x="19" y="64"/>
                  </a:lnTo>
                  <a:lnTo>
                    <a:pt x="21" y="68"/>
                  </a:lnTo>
                  <a:lnTo>
                    <a:pt x="24" y="70"/>
                  </a:lnTo>
                  <a:lnTo>
                    <a:pt x="28" y="71"/>
                  </a:lnTo>
                  <a:lnTo>
                    <a:pt x="32" y="71"/>
                  </a:lnTo>
                  <a:lnTo>
                    <a:pt x="37" y="71"/>
                  </a:lnTo>
                  <a:lnTo>
                    <a:pt x="43" y="68"/>
                  </a:lnTo>
                  <a:lnTo>
                    <a:pt x="50" y="62"/>
                  </a:lnTo>
                  <a:lnTo>
                    <a:pt x="52" y="60"/>
                  </a:lnTo>
                  <a:lnTo>
                    <a:pt x="54" y="57"/>
                  </a:lnTo>
                  <a:lnTo>
                    <a:pt x="56" y="53"/>
                  </a:lnTo>
                  <a:lnTo>
                    <a:pt x="57" y="47"/>
                  </a:lnTo>
                  <a:lnTo>
                    <a:pt x="57" y="44"/>
                  </a:lnTo>
                  <a:lnTo>
                    <a:pt x="59" y="40"/>
                  </a:lnTo>
                  <a:lnTo>
                    <a:pt x="59" y="38"/>
                  </a:lnTo>
                  <a:lnTo>
                    <a:pt x="59" y="38"/>
                  </a:lnTo>
                  <a:lnTo>
                    <a:pt x="59" y="36"/>
                  </a:lnTo>
                  <a:lnTo>
                    <a:pt x="59" y="36"/>
                  </a:lnTo>
                  <a:lnTo>
                    <a:pt x="59" y="33"/>
                  </a:lnTo>
                  <a:lnTo>
                    <a:pt x="61" y="29"/>
                  </a:lnTo>
                  <a:lnTo>
                    <a:pt x="61" y="25"/>
                  </a:lnTo>
                  <a:lnTo>
                    <a:pt x="61" y="22"/>
                  </a:lnTo>
                  <a:lnTo>
                    <a:pt x="61" y="18"/>
                  </a:lnTo>
                  <a:lnTo>
                    <a:pt x="61" y="18"/>
                  </a:lnTo>
                  <a:lnTo>
                    <a:pt x="61" y="16"/>
                  </a:lnTo>
                  <a:lnTo>
                    <a:pt x="61" y="14"/>
                  </a:lnTo>
                  <a:lnTo>
                    <a:pt x="61" y="13"/>
                  </a:lnTo>
                  <a:lnTo>
                    <a:pt x="61" y="11"/>
                  </a:lnTo>
                  <a:lnTo>
                    <a:pt x="65" y="11"/>
                  </a:lnTo>
                  <a:lnTo>
                    <a:pt x="69" y="13"/>
                  </a:lnTo>
                  <a:lnTo>
                    <a:pt x="70" y="13"/>
                  </a:lnTo>
                  <a:lnTo>
                    <a:pt x="72" y="13"/>
                  </a:lnTo>
                  <a:lnTo>
                    <a:pt x="74" y="13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81" y="14"/>
                  </a:lnTo>
                  <a:lnTo>
                    <a:pt x="81" y="16"/>
                  </a:lnTo>
                  <a:lnTo>
                    <a:pt x="80" y="20"/>
                  </a:lnTo>
                  <a:lnTo>
                    <a:pt x="78" y="24"/>
                  </a:lnTo>
                  <a:lnTo>
                    <a:pt x="78" y="25"/>
                  </a:lnTo>
                  <a:lnTo>
                    <a:pt x="78" y="27"/>
                  </a:lnTo>
                  <a:lnTo>
                    <a:pt x="74" y="38"/>
                  </a:lnTo>
                  <a:lnTo>
                    <a:pt x="72" y="46"/>
                  </a:lnTo>
                  <a:lnTo>
                    <a:pt x="69" y="68"/>
                  </a:lnTo>
                  <a:lnTo>
                    <a:pt x="69" y="73"/>
                  </a:lnTo>
                  <a:lnTo>
                    <a:pt x="69" y="79"/>
                  </a:lnTo>
                  <a:lnTo>
                    <a:pt x="69" y="82"/>
                  </a:lnTo>
                  <a:lnTo>
                    <a:pt x="69" y="86"/>
                  </a:lnTo>
                  <a:lnTo>
                    <a:pt x="70" y="88"/>
                  </a:lnTo>
                  <a:lnTo>
                    <a:pt x="65" y="88"/>
                  </a:lnTo>
                  <a:lnTo>
                    <a:pt x="65" y="86"/>
                  </a:lnTo>
                  <a:lnTo>
                    <a:pt x="63" y="86"/>
                  </a:lnTo>
                  <a:lnTo>
                    <a:pt x="61" y="86"/>
                  </a:lnTo>
                  <a:lnTo>
                    <a:pt x="59" y="86"/>
                  </a:lnTo>
                  <a:lnTo>
                    <a:pt x="57" y="84"/>
                  </a:lnTo>
                  <a:lnTo>
                    <a:pt x="54" y="84"/>
                  </a:lnTo>
                  <a:lnTo>
                    <a:pt x="52" y="84"/>
                  </a:lnTo>
                  <a:lnTo>
                    <a:pt x="52" y="84"/>
                  </a:lnTo>
                  <a:lnTo>
                    <a:pt x="50" y="84"/>
                  </a:lnTo>
                  <a:lnTo>
                    <a:pt x="50" y="79"/>
                  </a:lnTo>
                  <a:lnTo>
                    <a:pt x="50" y="77"/>
                  </a:lnTo>
                  <a:lnTo>
                    <a:pt x="50" y="77"/>
                  </a:lnTo>
                  <a:lnTo>
                    <a:pt x="50" y="77"/>
                  </a:lnTo>
                  <a:lnTo>
                    <a:pt x="48" y="77"/>
                  </a:lnTo>
                  <a:lnTo>
                    <a:pt x="48" y="77"/>
                  </a:lnTo>
                  <a:lnTo>
                    <a:pt x="48" y="77"/>
                  </a:lnTo>
                  <a:lnTo>
                    <a:pt x="46" y="77"/>
                  </a:lnTo>
                  <a:lnTo>
                    <a:pt x="45" y="79"/>
                  </a:lnTo>
                  <a:lnTo>
                    <a:pt x="45" y="79"/>
                  </a:lnTo>
                  <a:lnTo>
                    <a:pt x="43" y="79"/>
                  </a:lnTo>
                  <a:lnTo>
                    <a:pt x="43" y="79"/>
                  </a:lnTo>
                  <a:lnTo>
                    <a:pt x="41" y="79"/>
                  </a:lnTo>
                  <a:lnTo>
                    <a:pt x="39" y="77"/>
                  </a:lnTo>
                  <a:lnTo>
                    <a:pt x="37" y="79"/>
                  </a:lnTo>
                  <a:lnTo>
                    <a:pt x="34" y="79"/>
                  </a:lnTo>
                  <a:lnTo>
                    <a:pt x="32" y="79"/>
                  </a:lnTo>
                  <a:lnTo>
                    <a:pt x="28" y="79"/>
                  </a:lnTo>
                  <a:lnTo>
                    <a:pt x="28" y="79"/>
                  </a:lnTo>
                  <a:lnTo>
                    <a:pt x="26" y="79"/>
                  </a:lnTo>
                  <a:lnTo>
                    <a:pt x="24" y="79"/>
                  </a:lnTo>
                  <a:lnTo>
                    <a:pt x="22" y="79"/>
                  </a:lnTo>
                  <a:lnTo>
                    <a:pt x="21" y="79"/>
                  </a:lnTo>
                  <a:lnTo>
                    <a:pt x="19" y="79"/>
                  </a:lnTo>
                  <a:lnTo>
                    <a:pt x="13" y="79"/>
                  </a:lnTo>
                  <a:lnTo>
                    <a:pt x="10" y="77"/>
                  </a:lnTo>
                  <a:lnTo>
                    <a:pt x="8" y="77"/>
                  </a:lnTo>
                  <a:lnTo>
                    <a:pt x="4" y="75"/>
                  </a:lnTo>
                  <a:lnTo>
                    <a:pt x="2" y="71"/>
                  </a:lnTo>
                  <a:lnTo>
                    <a:pt x="2" y="70"/>
                  </a:lnTo>
                  <a:lnTo>
                    <a:pt x="0" y="68"/>
                  </a:lnTo>
                  <a:lnTo>
                    <a:pt x="0" y="64"/>
                  </a:lnTo>
                  <a:lnTo>
                    <a:pt x="0" y="62"/>
                  </a:lnTo>
                  <a:lnTo>
                    <a:pt x="10" y="13"/>
                  </a:lnTo>
                  <a:lnTo>
                    <a:pt x="10" y="11"/>
                  </a:lnTo>
                  <a:lnTo>
                    <a:pt x="10" y="7"/>
                  </a:lnTo>
                  <a:lnTo>
                    <a:pt x="10" y="7"/>
                  </a:lnTo>
                  <a:lnTo>
                    <a:pt x="10" y="5"/>
                  </a:lnTo>
                  <a:lnTo>
                    <a:pt x="8" y="3"/>
                  </a:lnTo>
                  <a:lnTo>
                    <a:pt x="8" y="3"/>
                  </a:lnTo>
                  <a:lnTo>
                    <a:pt x="8" y="0"/>
                  </a:lnTo>
                  <a:lnTo>
                    <a:pt x="11" y="1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1" y="3"/>
                  </a:lnTo>
                  <a:lnTo>
                    <a:pt x="24" y="3"/>
                  </a:lnTo>
                  <a:lnTo>
                    <a:pt x="26" y="5"/>
                  </a:lnTo>
                  <a:lnTo>
                    <a:pt x="28" y="5"/>
                  </a:lnTo>
                  <a:lnTo>
                    <a:pt x="32" y="5"/>
                  </a:lnTo>
                  <a:lnTo>
                    <a:pt x="30" y="5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Freeform 42">
              <a:extLst>
                <a:ext uri="{FF2B5EF4-FFF2-40B4-BE49-F238E27FC236}">
                  <a16:creationId xmlns:a16="http://schemas.microsoft.com/office/drawing/2014/main" id="{FFCE0AA5-5B99-66A4-182D-E376C01FE5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62" y="6924"/>
              <a:ext cx="103" cy="79"/>
            </a:xfrm>
            <a:custGeom>
              <a:avLst/>
              <a:gdLst>
                <a:gd name="T0" fmla="*/ 76 w 103"/>
                <a:gd name="T1" fmla="*/ 35 h 79"/>
                <a:gd name="T2" fmla="*/ 72 w 103"/>
                <a:gd name="T3" fmla="*/ 44 h 79"/>
                <a:gd name="T4" fmla="*/ 66 w 103"/>
                <a:gd name="T5" fmla="*/ 54 h 79"/>
                <a:gd name="T6" fmla="*/ 63 w 103"/>
                <a:gd name="T7" fmla="*/ 63 h 79"/>
                <a:gd name="T8" fmla="*/ 61 w 103"/>
                <a:gd name="T9" fmla="*/ 66 h 79"/>
                <a:gd name="T10" fmla="*/ 59 w 103"/>
                <a:gd name="T11" fmla="*/ 68 h 79"/>
                <a:gd name="T12" fmla="*/ 61 w 103"/>
                <a:gd name="T13" fmla="*/ 72 h 79"/>
                <a:gd name="T14" fmla="*/ 59 w 103"/>
                <a:gd name="T15" fmla="*/ 78 h 79"/>
                <a:gd name="T16" fmla="*/ 55 w 103"/>
                <a:gd name="T17" fmla="*/ 78 h 79"/>
                <a:gd name="T18" fmla="*/ 52 w 103"/>
                <a:gd name="T19" fmla="*/ 78 h 79"/>
                <a:gd name="T20" fmla="*/ 50 w 103"/>
                <a:gd name="T21" fmla="*/ 78 h 79"/>
                <a:gd name="T22" fmla="*/ 48 w 103"/>
                <a:gd name="T23" fmla="*/ 78 h 79"/>
                <a:gd name="T24" fmla="*/ 46 w 103"/>
                <a:gd name="T25" fmla="*/ 78 h 79"/>
                <a:gd name="T26" fmla="*/ 39 w 103"/>
                <a:gd name="T27" fmla="*/ 66 h 79"/>
                <a:gd name="T28" fmla="*/ 33 w 103"/>
                <a:gd name="T29" fmla="*/ 57 h 79"/>
                <a:gd name="T30" fmla="*/ 26 w 103"/>
                <a:gd name="T31" fmla="*/ 41 h 79"/>
                <a:gd name="T32" fmla="*/ 18 w 103"/>
                <a:gd name="T33" fmla="*/ 30 h 79"/>
                <a:gd name="T34" fmla="*/ 17 w 103"/>
                <a:gd name="T35" fmla="*/ 63 h 79"/>
                <a:gd name="T36" fmla="*/ 18 w 103"/>
                <a:gd name="T37" fmla="*/ 76 h 79"/>
                <a:gd name="T38" fmla="*/ 13 w 103"/>
                <a:gd name="T39" fmla="*/ 76 h 79"/>
                <a:gd name="T40" fmla="*/ 7 w 103"/>
                <a:gd name="T41" fmla="*/ 74 h 79"/>
                <a:gd name="T42" fmla="*/ 6 w 103"/>
                <a:gd name="T43" fmla="*/ 76 h 79"/>
                <a:gd name="T44" fmla="*/ 0 w 103"/>
                <a:gd name="T45" fmla="*/ 74 h 79"/>
                <a:gd name="T46" fmla="*/ 2 w 103"/>
                <a:gd name="T47" fmla="*/ 70 h 79"/>
                <a:gd name="T48" fmla="*/ 4 w 103"/>
                <a:gd name="T49" fmla="*/ 66 h 79"/>
                <a:gd name="T50" fmla="*/ 4 w 103"/>
                <a:gd name="T51" fmla="*/ 54 h 79"/>
                <a:gd name="T52" fmla="*/ 6 w 103"/>
                <a:gd name="T53" fmla="*/ 11 h 79"/>
                <a:gd name="T54" fmla="*/ 4 w 103"/>
                <a:gd name="T55" fmla="*/ 4 h 79"/>
                <a:gd name="T56" fmla="*/ 2 w 103"/>
                <a:gd name="T57" fmla="*/ 0 h 79"/>
                <a:gd name="T58" fmla="*/ 7 w 103"/>
                <a:gd name="T59" fmla="*/ 0 h 79"/>
                <a:gd name="T60" fmla="*/ 11 w 103"/>
                <a:gd name="T61" fmla="*/ 2 h 79"/>
                <a:gd name="T62" fmla="*/ 15 w 103"/>
                <a:gd name="T63" fmla="*/ 2 h 79"/>
                <a:gd name="T64" fmla="*/ 28 w 103"/>
                <a:gd name="T65" fmla="*/ 2 h 79"/>
                <a:gd name="T66" fmla="*/ 30 w 103"/>
                <a:gd name="T67" fmla="*/ 11 h 79"/>
                <a:gd name="T68" fmla="*/ 37 w 103"/>
                <a:gd name="T69" fmla="*/ 26 h 79"/>
                <a:gd name="T70" fmla="*/ 44 w 103"/>
                <a:gd name="T71" fmla="*/ 44 h 79"/>
                <a:gd name="T72" fmla="*/ 50 w 103"/>
                <a:gd name="T73" fmla="*/ 54 h 79"/>
                <a:gd name="T74" fmla="*/ 52 w 103"/>
                <a:gd name="T75" fmla="*/ 55 h 79"/>
                <a:gd name="T76" fmla="*/ 55 w 103"/>
                <a:gd name="T77" fmla="*/ 52 h 79"/>
                <a:gd name="T78" fmla="*/ 59 w 103"/>
                <a:gd name="T79" fmla="*/ 44 h 79"/>
                <a:gd name="T80" fmla="*/ 66 w 103"/>
                <a:gd name="T81" fmla="*/ 30 h 79"/>
                <a:gd name="T82" fmla="*/ 72 w 103"/>
                <a:gd name="T83" fmla="*/ 20 h 79"/>
                <a:gd name="T84" fmla="*/ 76 w 103"/>
                <a:gd name="T85" fmla="*/ 11 h 79"/>
                <a:gd name="T86" fmla="*/ 81 w 103"/>
                <a:gd name="T87" fmla="*/ 4 h 79"/>
                <a:gd name="T88" fmla="*/ 88 w 103"/>
                <a:gd name="T89" fmla="*/ 6 h 79"/>
                <a:gd name="T90" fmla="*/ 96 w 103"/>
                <a:gd name="T91" fmla="*/ 6 h 79"/>
                <a:gd name="T92" fmla="*/ 103 w 103"/>
                <a:gd name="T93" fmla="*/ 6 h 79"/>
                <a:gd name="T94" fmla="*/ 101 w 103"/>
                <a:gd name="T95" fmla="*/ 9 h 79"/>
                <a:gd name="T96" fmla="*/ 98 w 103"/>
                <a:gd name="T97" fmla="*/ 17 h 79"/>
                <a:gd name="T98" fmla="*/ 96 w 103"/>
                <a:gd name="T99" fmla="*/ 57 h 79"/>
                <a:gd name="T100" fmla="*/ 96 w 103"/>
                <a:gd name="T101" fmla="*/ 68 h 79"/>
                <a:gd name="T102" fmla="*/ 98 w 103"/>
                <a:gd name="T103" fmla="*/ 76 h 79"/>
                <a:gd name="T104" fmla="*/ 98 w 103"/>
                <a:gd name="T105" fmla="*/ 79 h 79"/>
                <a:gd name="T106" fmla="*/ 88 w 103"/>
                <a:gd name="T107" fmla="*/ 79 h 79"/>
                <a:gd name="T108" fmla="*/ 81 w 103"/>
                <a:gd name="T109" fmla="*/ 79 h 79"/>
                <a:gd name="T110" fmla="*/ 74 w 103"/>
                <a:gd name="T111" fmla="*/ 79 h 79"/>
                <a:gd name="T112" fmla="*/ 77 w 103"/>
                <a:gd name="T113" fmla="*/ 76 h 79"/>
                <a:gd name="T114" fmla="*/ 79 w 103"/>
                <a:gd name="T115" fmla="*/ 70 h 79"/>
                <a:gd name="T116" fmla="*/ 81 w 103"/>
                <a:gd name="T117" fmla="*/ 2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3" h="79">
                  <a:moveTo>
                    <a:pt x="81" y="28"/>
                  </a:moveTo>
                  <a:lnTo>
                    <a:pt x="77" y="33"/>
                  </a:lnTo>
                  <a:lnTo>
                    <a:pt x="76" y="35"/>
                  </a:lnTo>
                  <a:lnTo>
                    <a:pt x="74" y="39"/>
                  </a:lnTo>
                  <a:lnTo>
                    <a:pt x="74" y="41"/>
                  </a:lnTo>
                  <a:lnTo>
                    <a:pt x="72" y="44"/>
                  </a:lnTo>
                  <a:lnTo>
                    <a:pt x="70" y="46"/>
                  </a:lnTo>
                  <a:lnTo>
                    <a:pt x="68" y="50"/>
                  </a:lnTo>
                  <a:lnTo>
                    <a:pt x="66" y="54"/>
                  </a:lnTo>
                  <a:lnTo>
                    <a:pt x="65" y="59"/>
                  </a:lnTo>
                  <a:lnTo>
                    <a:pt x="63" y="61"/>
                  </a:lnTo>
                  <a:lnTo>
                    <a:pt x="63" y="63"/>
                  </a:lnTo>
                  <a:lnTo>
                    <a:pt x="61" y="65"/>
                  </a:lnTo>
                  <a:lnTo>
                    <a:pt x="61" y="65"/>
                  </a:lnTo>
                  <a:lnTo>
                    <a:pt x="61" y="66"/>
                  </a:lnTo>
                  <a:lnTo>
                    <a:pt x="61" y="66"/>
                  </a:lnTo>
                  <a:lnTo>
                    <a:pt x="61" y="68"/>
                  </a:lnTo>
                  <a:lnTo>
                    <a:pt x="59" y="68"/>
                  </a:lnTo>
                  <a:lnTo>
                    <a:pt x="59" y="70"/>
                  </a:lnTo>
                  <a:lnTo>
                    <a:pt x="59" y="72"/>
                  </a:lnTo>
                  <a:lnTo>
                    <a:pt x="61" y="72"/>
                  </a:lnTo>
                  <a:lnTo>
                    <a:pt x="63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7" y="78"/>
                  </a:lnTo>
                  <a:lnTo>
                    <a:pt x="57" y="78"/>
                  </a:lnTo>
                  <a:lnTo>
                    <a:pt x="55" y="78"/>
                  </a:lnTo>
                  <a:lnTo>
                    <a:pt x="53" y="78"/>
                  </a:lnTo>
                  <a:lnTo>
                    <a:pt x="53" y="78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8" y="78"/>
                  </a:lnTo>
                  <a:lnTo>
                    <a:pt x="48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2" y="78"/>
                  </a:lnTo>
                  <a:lnTo>
                    <a:pt x="41" y="72"/>
                  </a:lnTo>
                  <a:lnTo>
                    <a:pt x="39" y="66"/>
                  </a:lnTo>
                  <a:lnTo>
                    <a:pt x="37" y="65"/>
                  </a:lnTo>
                  <a:lnTo>
                    <a:pt x="35" y="61"/>
                  </a:lnTo>
                  <a:lnTo>
                    <a:pt x="33" y="57"/>
                  </a:lnTo>
                  <a:lnTo>
                    <a:pt x="31" y="52"/>
                  </a:lnTo>
                  <a:lnTo>
                    <a:pt x="30" y="48"/>
                  </a:lnTo>
                  <a:lnTo>
                    <a:pt x="26" y="41"/>
                  </a:lnTo>
                  <a:lnTo>
                    <a:pt x="20" y="30"/>
                  </a:lnTo>
                  <a:lnTo>
                    <a:pt x="18" y="26"/>
                  </a:lnTo>
                  <a:lnTo>
                    <a:pt x="18" y="30"/>
                  </a:lnTo>
                  <a:lnTo>
                    <a:pt x="18" y="48"/>
                  </a:lnTo>
                  <a:lnTo>
                    <a:pt x="18" y="55"/>
                  </a:lnTo>
                  <a:lnTo>
                    <a:pt x="17" y="63"/>
                  </a:lnTo>
                  <a:lnTo>
                    <a:pt x="18" y="68"/>
                  </a:lnTo>
                  <a:lnTo>
                    <a:pt x="18" y="74"/>
                  </a:lnTo>
                  <a:lnTo>
                    <a:pt x="18" y="76"/>
                  </a:lnTo>
                  <a:lnTo>
                    <a:pt x="17" y="76"/>
                  </a:lnTo>
                  <a:lnTo>
                    <a:pt x="15" y="76"/>
                  </a:lnTo>
                  <a:lnTo>
                    <a:pt x="13" y="76"/>
                  </a:lnTo>
                  <a:lnTo>
                    <a:pt x="11" y="76"/>
                  </a:lnTo>
                  <a:lnTo>
                    <a:pt x="9" y="74"/>
                  </a:lnTo>
                  <a:lnTo>
                    <a:pt x="7" y="74"/>
                  </a:lnTo>
                  <a:lnTo>
                    <a:pt x="7" y="74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0" y="74"/>
                  </a:lnTo>
                  <a:lnTo>
                    <a:pt x="2" y="74"/>
                  </a:lnTo>
                  <a:lnTo>
                    <a:pt x="2" y="72"/>
                  </a:lnTo>
                  <a:lnTo>
                    <a:pt x="2" y="70"/>
                  </a:lnTo>
                  <a:lnTo>
                    <a:pt x="2" y="68"/>
                  </a:lnTo>
                  <a:lnTo>
                    <a:pt x="2" y="68"/>
                  </a:lnTo>
                  <a:lnTo>
                    <a:pt x="4" y="66"/>
                  </a:lnTo>
                  <a:lnTo>
                    <a:pt x="4" y="65"/>
                  </a:lnTo>
                  <a:lnTo>
                    <a:pt x="4" y="59"/>
                  </a:lnTo>
                  <a:lnTo>
                    <a:pt x="4" y="54"/>
                  </a:lnTo>
                  <a:lnTo>
                    <a:pt x="6" y="19"/>
                  </a:lnTo>
                  <a:lnTo>
                    <a:pt x="6" y="15"/>
                  </a:lnTo>
                  <a:lnTo>
                    <a:pt x="6" y="11"/>
                  </a:lnTo>
                  <a:lnTo>
                    <a:pt x="6" y="8"/>
                  </a:lnTo>
                  <a:lnTo>
                    <a:pt x="6" y="6"/>
                  </a:lnTo>
                  <a:lnTo>
                    <a:pt x="4" y="4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6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9" y="0"/>
                  </a:lnTo>
                  <a:lnTo>
                    <a:pt x="11" y="0"/>
                  </a:lnTo>
                  <a:lnTo>
                    <a:pt x="11" y="2"/>
                  </a:lnTo>
                  <a:lnTo>
                    <a:pt x="13" y="2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20" y="2"/>
                  </a:lnTo>
                  <a:lnTo>
                    <a:pt x="24" y="2"/>
                  </a:lnTo>
                  <a:lnTo>
                    <a:pt x="28" y="2"/>
                  </a:lnTo>
                  <a:lnTo>
                    <a:pt x="28" y="6"/>
                  </a:lnTo>
                  <a:lnTo>
                    <a:pt x="30" y="8"/>
                  </a:lnTo>
                  <a:lnTo>
                    <a:pt x="30" y="11"/>
                  </a:lnTo>
                  <a:lnTo>
                    <a:pt x="33" y="15"/>
                  </a:lnTo>
                  <a:lnTo>
                    <a:pt x="35" y="20"/>
                  </a:lnTo>
                  <a:lnTo>
                    <a:pt x="37" y="26"/>
                  </a:lnTo>
                  <a:lnTo>
                    <a:pt x="39" y="30"/>
                  </a:lnTo>
                  <a:lnTo>
                    <a:pt x="42" y="37"/>
                  </a:lnTo>
                  <a:lnTo>
                    <a:pt x="44" y="44"/>
                  </a:lnTo>
                  <a:lnTo>
                    <a:pt x="48" y="50"/>
                  </a:lnTo>
                  <a:lnTo>
                    <a:pt x="48" y="52"/>
                  </a:lnTo>
                  <a:lnTo>
                    <a:pt x="50" y="54"/>
                  </a:lnTo>
                  <a:lnTo>
                    <a:pt x="52" y="55"/>
                  </a:lnTo>
                  <a:lnTo>
                    <a:pt x="52" y="57"/>
                  </a:lnTo>
                  <a:lnTo>
                    <a:pt x="52" y="55"/>
                  </a:lnTo>
                  <a:lnTo>
                    <a:pt x="53" y="54"/>
                  </a:lnTo>
                  <a:lnTo>
                    <a:pt x="53" y="52"/>
                  </a:lnTo>
                  <a:lnTo>
                    <a:pt x="55" y="52"/>
                  </a:lnTo>
                  <a:lnTo>
                    <a:pt x="55" y="52"/>
                  </a:lnTo>
                  <a:lnTo>
                    <a:pt x="57" y="48"/>
                  </a:lnTo>
                  <a:lnTo>
                    <a:pt x="59" y="44"/>
                  </a:lnTo>
                  <a:lnTo>
                    <a:pt x="61" y="39"/>
                  </a:lnTo>
                  <a:lnTo>
                    <a:pt x="65" y="33"/>
                  </a:lnTo>
                  <a:lnTo>
                    <a:pt x="66" y="30"/>
                  </a:lnTo>
                  <a:lnTo>
                    <a:pt x="68" y="26"/>
                  </a:lnTo>
                  <a:lnTo>
                    <a:pt x="70" y="24"/>
                  </a:lnTo>
                  <a:lnTo>
                    <a:pt x="72" y="20"/>
                  </a:lnTo>
                  <a:lnTo>
                    <a:pt x="74" y="17"/>
                  </a:lnTo>
                  <a:lnTo>
                    <a:pt x="74" y="13"/>
                  </a:lnTo>
                  <a:lnTo>
                    <a:pt x="76" y="11"/>
                  </a:lnTo>
                  <a:lnTo>
                    <a:pt x="77" y="9"/>
                  </a:lnTo>
                  <a:lnTo>
                    <a:pt x="79" y="4"/>
                  </a:lnTo>
                  <a:lnTo>
                    <a:pt x="81" y="4"/>
                  </a:lnTo>
                  <a:lnTo>
                    <a:pt x="83" y="4"/>
                  </a:lnTo>
                  <a:lnTo>
                    <a:pt x="85" y="4"/>
                  </a:lnTo>
                  <a:lnTo>
                    <a:pt x="88" y="6"/>
                  </a:lnTo>
                  <a:lnTo>
                    <a:pt x="90" y="6"/>
                  </a:lnTo>
                  <a:lnTo>
                    <a:pt x="92" y="6"/>
                  </a:lnTo>
                  <a:lnTo>
                    <a:pt x="96" y="6"/>
                  </a:lnTo>
                  <a:lnTo>
                    <a:pt x="100" y="6"/>
                  </a:lnTo>
                  <a:lnTo>
                    <a:pt x="100" y="6"/>
                  </a:lnTo>
                  <a:lnTo>
                    <a:pt x="103" y="6"/>
                  </a:lnTo>
                  <a:lnTo>
                    <a:pt x="103" y="8"/>
                  </a:lnTo>
                  <a:lnTo>
                    <a:pt x="101" y="8"/>
                  </a:lnTo>
                  <a:lnTo>
                    <a:pt x="101" y="9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98" y="17"/>
                  </a:lnTo>
                  <a:lnTo>
                    <a:pt x="98" y="22"/>
                  </a:lnTo>
                  <a:lnTo>
                    <a:pt x="96" y="55"/>
                  </a:lnTo>
                  <a:lnTo>
                    <a:pt x="96" y="57"/>
                  </a:lnTo>
                  <a:lnTo>
                    <a:pt x="96" y="61"/>
                  </a:lnTo>
                  <a:lnTo>
                    <a:pt x="96" y="65"/>
                  </a:lnTo>
                  <a:lnTo>
                    <a:pt x="96" y="68"/>
                  </a:lnTo>
                  <a:lnTo>
                    <a:pt x="96" y="72"/>
                  </a:lnTo>
                  <a:lnTo>
                    <a:pt x="98" y="74"/>
                  </a:lnTo>
                  <a:lnTo>
                    <a:pt x="98" y="76"/>
                  </a:lnTo>
                  <a:lnTo>
                    <a:pt x="100" y="78"/>
                  </a:lnTo>
                  <a:lnTo>
                    <a:pt x="101" y="79"/>
                  </a:lnTo>
                  <a:lnTo>
                    <a:pt x="98" y="79"/>
                  </a:lnTo>
                  <a:lnTo>
                    <a:pt x="96" y="79"/>
                  </a:lnTo>
                  <a:lnTo>
                    <a:pt x="92" y="79"/>
                  </a:lnTo>
                  <a:lnTo>
                    <a:pt x="88" y="79"/>
                  </a:lnTo>
                  <a:lnTo>
                    <a:pt x="85" y="79"/>
                  </a:lnTo>
                  <a:lnTo>
                    <a:pt x="83" y="79"/>
                  </a:lnTo>
                  <a:lnTo>
                    <a:pt x="81" y="79"/>
                  </a:lnTo>
                  <a:lnTo>
                    <a:pt x="79" y="79"/>
                  </a:lnTo>
                  <a:lnTo>
                    <a:pt x="77" y="79"/>
                  </a:lnTo>
                  <a:lnTo>
                    <a:pt x="74" y="79"/>
                  </a:lnTo>
                  <a:lnTo>
                    <a:pt x="76" y="78"/>
                  </a:lnTo>
                  <a:lnTo>
                    <a:pt x="76" y="76"/>
                  </a:lnTo>
                  <a:lnTo>
                    <a:pt x="77" y="76"/>
                  </a:lnTo>
                  <a:lnTo>
                    <a:pt x="77" y="74"/>
                  </a:lnTo>
                  <a:lnTo>
                    <a:pt x="77" y="72"/>
                  </a:lnTo>
                  <a:lnTo>
                    <a:pt x="79" y="70"/>
                  </a:lnTo>
                  <a:lnTo>
                    <a:pt x="79" y="66"/>
                  </a:lnTo>
                  <a:lnTo>
                    <a:pt x="81" y="31"/>
                  </a:lnTo>
                  <a:lnTo>
                    <a:pt x="81" y="28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Freeform 43">
              <a:extLst>
                <a:ext uri="{FF2B5EF4-FFF2-40B4-BE49-F238E27FC236}">
                  <a16:creationId xmlns:a16="http://schemas.microsoft.com/office/drawing/2014/main" id="{E11FD249-0459-40F0-F786-20D442E12FC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24" y="6917"/>
              <a:ext cx="85" cy="79"/>
            </a:xfrm>
            <a:custGeom>
              <a:avLst/>
              <a:gdLst>
                <a:gd name="T0" fmla="*/ 77 w 85"/>
                <a:gd name="T1" fmla="*/ 11 h 79"/>
                <a:gd name="T2" fmla="*/ 74 w 85"/>
                <a:gd name="T3" fmla="*/ 13 h 79"/>
                <a:gd name="T4" fmla="*/ 70 w 85"/>
                <a:gd name="T5" fmla="*/ 15 h 79"/>
                <a:gd name="T6" fmla="*/ 66 w 85"/>
                <a:gd name="T7" fmla="*/ 16 h 79"/>
                <a:gd name="T8" fmla="*/ 65 w 85"/>
                <a:gd name="T9" fmla="*/ 18 h 79"/>
                <a:gd name="T10" fmla="*/ 57 w 85"/>
                <a:gd name="T11" fmla="*/ 15 h 79"/>
                <a:gd name="T12" fmla="*/ 50 w 85"/>
                <a:gd name="T13" fmla="*/ 11 h 79"/>
                <a:gd name="T14" fmla="*/ 44 w 85"/>
                <a:gd name="T15" fmla="*/ 11 h 79"/>
                <a:gd name="T16" fmla="*/ 39 w 85"/>
                <a:gd name="T17" fmla="*/ 11 h 79"/>
                <a:gd name="T18" fmla="*/ 30 w 85"/>
                <a:gd name="T19" fmla="*/ 15 h 79"/>
                <a:gd name="T20" fmla="*/ 22 w 85"/>
                <a:gd name="T21" fmla="*/ 24 h 79"/>
                <a:gd name="T22" fmla="*/ 19 w 85"/>
                <a:gd name="T23" fmla="*/ 35 h 79"/>
                <a:gd name="T24" fmla="*/ 19 w 85"/>
                <a:gd name="T25" fmla="*/ 46 h 79"/>
                <a:gd name="T26" fmla="*/ 19 w 85"/>
                <a:gd name="T27" fmla="*/ 51 h 79"/>
                <a:gd name="T28" fmla="*/ 24 w 85"/>
                <a:gd name="T29" fmla="*/ 61 h 79"/>
                <a:gd name="T30" fmla="*/ 31 w 85"/>
                <a:gd name="T31" fmla="*/ 66 h 79"/>
                <a:gd name="T32" fmla="*/ 42 w 85"/>
                <a:gd name="T33" fmla="*/ 70 h 79"/>
                <a:gd name="T34" fmla="*/ 48 w 85"/>
                <a:gd name="T35" fmla="*/ 70 h 79"/>
                <a:gd name="T36" fmla="*/ 55 w 85"/>
                <a:gd name="T37" fmla="*/ 68 h 79"/>
                <a:gd name="T38" fmla="*/ 66 w 85"/>
                <a:gd name="T39" fmla="*/ 62 h 79"/>
                <a:gd name="T40" fmla="*/ 76 w 85"/>
                <a:gd name="T41" fmla="*/ 55 h 79"/>
                <a:gd name="T42" fmla="*/ 83 w 85"/>
                <a:gd name="T43" fmla="*/ 51 h 79"/>
                <a:gd name="T44" fmla="*/ 83 w 85"/>
                <a:gd name="T45" fmla="*/ 51 h 79"/>
                <a:gd name="T46" fmla="*/ 83 w 85"/>
                <a:gd name="T47" fmla="*/ 55 h 79"/>
                <a:gd name="T48" fmla="*/ 81 w 85"/>
                <a:gd name="T49" fmla="*/ 61 h 79"/>
                <a:gd name="T50" fmla="*/ 81 w 85"/>
                <a:gd name="T51" fmla="*/ 70 h 79"/>
                <a:gd name="T52" fmla="*/ 79 w 85"/>
                <a:gd name="T53" fmla="*/ 72 h 79"/>
                <a:gd name="T54" fmla="*/ 72 w 85"/>
                <a:gd name="T55" fmla="*/ 73 h 79"/>
                <a:gd name="T56" fmla="*/ 68 w 85"/>
                <a:gd name="T57" fmla="*/ 75 h 79"/>
                <a:gd name="T58" fmla="*/ 63 w 85"/>
                <a:gd name="T59" fmla="*/ 75 h 79"/>
                <a:gd name="T60" fmla="*/ 55 w 85"/>
                <a:gd name="T61" fmla="*/ 77 h 79"/>
                <a:gd name="T62" fmla="*/ 50 w 85"/>
                <a:gd name="T63" fmla="*/ 77 h 79"/>
                <a:gd name="T64" fmla="*/ 48 w 85"/>
                <a:gd name="T65" fmla="*/ 77 h 79"/>
                <a:gd name="T66" fmla="*/ 46 w 85"/>
                <a:gd name="T67" fmla="*/ 77 h 79"/>
                <a:gd name="T68" fmla="*/ 35 w 85"/>
                <a:gd name="T69" fmla="*/ 79 h 79"/>
                <a:gd name="T70" fmla="*/ 26 w 85"/>
                <a:gd name="T71" fmla="*/ 79 h 79"/>
                <a:gd name="T72" fmla="*/ 17 w 85"/>
                <a:gd name="T73" fmla="*/ 75 h 79"/>
                <a:gd name="T74" fmla="*/ 8 w 85"/>
                <a:gd name="T75" fmla="*/ 66 h 79"/>
                <a:gd name="T76" fmla="*/ 4 w 85"/>
                <a:gd name="T77" fmla="*/ 61 h 79"/>
                <a:gd name="T78" fmla="*/ 2 w 85"/>
                <a:gd name="T79" fmla="*/ 53 h 79"/>
                <a:gd name="T80" fmla="*/ 2 w 85"/>
                <a:gd name="T81" fmla="*/ 50 h 79"/>
                <a:gd name="T82" fmla="*/ 0 w 85"/>
                <a:gd name="T83" fmla="*/ 40 h 79"/>
                <a:gd name="T84" fmla="*/ 4 w 85"/>
                <a:gd name="T85" fmla="*/ 26 h 79"/>
                <a:gd name="T86" fmla="*/ 13 w 85"/>
                <a:gd name="T87" fmla="*/ 13 h 79"/>
                <a:gd name="T88" fmla="*/ 28 w 85"/>
                <a:gd name="T89" fmla="*/ 5 h 79"/>
                <a:gd name="T90" fmla="*/ 37 w 85"/>
                <a:gd name="T91" fmla="*/ 4 h 79"/>
                <a:gd name="T92" fmla="*/ 41 w 85"/>
                <a:gd name="T93" fmla="*/ 4 h 79"/>
                <a:gd name="T94" fmla="*/ 42 w 85"/>
                <a:gd name="T95" fmla="*/ 2 h 79"/>
                <a:gd name="T96" fmla="*/ 44 w 85"/>
                <a:gd name="T97" fmla="*/ 2 h 79"/>
                <a:gd name="T98" fmla="*/ 46 w 85"/>
                <a:gd name="T99" fmla="*/ 2 h 79"/>
                <a:gd name="T100" fmla="*/ 57 w 85"/>
                <a:gd name="T101" fmla="*/ 0 h 79"/>
                <a:gd name="T102" fmla="*/ 65 w 85"/>
                <a:gd name="T103" fmla="*/ 0 h 79"/>
                <a:gd name="T104" fmla="*/ 74 w 85"/>
                <a:gd name="T105" fmla="*/ 4 h 79"/>
                <a:gd name="T106" fmla="*/ 81 w 85"/>
                <a:gd name="T107" fmla="*/ 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5" h="79">
                  <a:moveTo>
                    <a:pt x="79" y="9"/>
                  </a:moveTo>
                  <a:lnTo>
                    <a:pt x="77" y="11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72" y="13"/>
                  </a:lnTo>
                  <a:lnTo>
                    <a:pt x="70" y="15"/>
                  </a:lnTo>
                  <a:lnTo>
                    <a:pt x="68" y="16"/>
                  </a:lnTo>
                  <a:lnTo>
                    <a:pt x="66" y="16"/>
                  </a:lnTo>
                  <a:lnTo>
                    <a:pt x="66" y="18"/>
                  </a:lnTo>
                  <a:lnTo>
                    <a:pt x="65" y="18"/>
                  </a:lnTo>
                  <a:lnTo>
                    <a:pt x="63" y="16"/>
                  </a:lnTo>
                  <a:lnTo>
                    <a:pt x="57" y="15"/>
                  </a:lnTo>
                  <a:lnTo>
                    <a:pt x="54" y="11"/>
                  </a:lnTo>
                  <a:lnTo>
                    <a:pt x="50" y="11"/>
                  </a:lnTo>
                  <a:lnTo>
                    <a:pt x="46" y="11"/>
                  </a:lnTo>
                  <a:lnTo>
                    <a:pt x="44" y="11"/>
                  </a:lnTo>
                  <a:lnTo>
                    <a:pt x="42" y="11"/>
                  </a:lnTo>
                  <a:lnTo>
                    <a:pt x="39" y="11"/>
                  </a:lnTo>
                  <a:lnTo>
                    <a:pt x="33" y="13"/>
                  </a:lnTo>
                  <a:lnTo>
                    <a:pt x="30" y="15"/>
                  </a:lnTo>
                  <a:lnTo>
                    <a:pt x="26" y="20"/>
                  </a:lnTo>
                  <a:lnTo>
                    <a:pt x="22" y="24"/>
                  </a:lnTo>
                  <a:lnTo>
                    <a:pt x="20" y="29"/>
                  </a:lnTo>
                  <a:lnTo>
                    <a:pt x="19" y="35"/>
                  </a:lnTo>
                  <a:lnTo>
                    <a:pt x="19" y="40"/>
                  </a:lnTo>
                  <a:lnTo>
                    <a:pt x="19" y="46"/>
                  </a:lnTo>
                  <a:lnTo>
                    <a:pt x="19" y="48"/>
                  </a:lnTo>
                  <a:lnTo>
                    <a:pt x="19" y="51"/>
                  </a:lnTo>
                  <a:lnTo>
                    <a:pt x="22" y="55"/>
                  </a:lnTo>
                  <a:lnTo>
                    <a:pt x="24" y="61"/>
                  </a:lnTo>
                  <a:lnTo>
                    <a:pt x="28" y="64"/>
                  </a:lnTo>
                  <a:lnTo>
                    <a:pt x="31" y="66"/>
                  </a:lnTo>
                  <a:lnTo>
                    <a:pt x="37" y="70"/>
                  </a:lnTo>
                  <a:lnTo>
                    <a:pt x="42" y="70"/>
                  </a:lnTo>
                  <a:lnTo>
                    <a:pt x="46" y="72"/>
                  </a:lnTo>
                  <a:lnTo>
                    <a:pt x="48" y="70"/>
                  </a:lnTo>
                  <a:lnTo>
                    <a:pt x="52" y="70"/>
                  </a:lnTo>
                  <a:lnTo>
                    <a:pt x="55" y="68"/>
                  </a:lnTo>
                  <a:lnTo>
                    <a:pt x="63" y="64"/>
                  </a:lnTo>
                  <a:lnTo>
                    <a:pt x="66" y="62"/>
                  </a:lnTo>
                  <a:lnTo>
                    <a:pt x="72" y="59"/>
                  </a:lnTo>
                  <a:lnTo>
                    <a:pt x="76" y="55"/>
                  </a:lnTo>
                  <a:lnTo>
                    <a:pt x="81" y="53"/>
                  </a:lnTo>
                  <a:lnTo>
                    <a:pt x="83" y="51"/>
                  </a:lnTo>
                  <a:lnTo>
                    <a:pt x="85" y="50"/>
                  </a:lnTo>
                  <a:lnTo>
                    <a:pt x="83" y="51"/>
                  </a:lnTo>
                  <a:lnTo>
                    <a:pt x="83" y="53"/>
                  </a:lnTo>
                  <a:lnTo>
                    <a:pt x="83" y="55"/>
                  </a:lnTo>
                  <a:lnTo>
                    <a:pt x="83" y="59"/>
                  </a:lnTo>
                  <a:lnTo>
                    <a:pt x="81" y="61"/>
                  </a:lnTo>
                  <a:lnTo>
                    <a:pt x="81" y="66"/>
                  </a:lnTo>
                  <a:lnTo>
                    <a:pt x="81" y="70"/>
                  </a:lnTo>
                  <a:lnTo>
                    <a:pt x="81" y="72"/>
                  </a:lnTo>
                  <a:lnTo>
                    <a:pt x="79" y="72"/>
                  </a:lnTo>
                  <a:lnTo>
                    <a:pt x="76" y="73"/>
                  </a:lnTo>
                  <a:lnTo>
                    <a:pt x="72" y="73"/>
                  </a:lnTo>
                  <a:lnTo>
                    <a:pt x="70" y="73"/>
                  </a:lnTo>
                  <a:lnTo>
                    <a:pt x="68" y="75"/>
                  </a:lnTo>
                  <a:lnTo>
                    <a:pt x="65" y="75"/>
                  </a:lnTo>
                  <a:lnTo>
                    <a:pt x="63" y="75"/>
                  </a:lnTo>
                  <a:lnTo>
                    <a:pt x="59" y="77"/>
                  </a:lnTo>
                  <a:lnTo>
                    <a:pt x="55" y="77"/>
                  </a:lnTo>
                  <a:lnTo>
                    <a:pt x="54" y="77"/>
                  </a:lnTo>
                  <a:lnTo>
                    <a:pt x="50" y="77"/>
                  </a:lnTo>
                  <a:lnTo>
                    <a:pt x="48" y="77"/>
                  </a:lnTo>
                  <a:lnTo>
                    <a:pt x="48" y="77"/>
                  </a:lnTo>
                  <a:lnTo>
                    <a:pt x="46" y="77"/>
                  </a:lnTo>
                  <a:lnTo>
                    <a:pt x="46" y="77"/>
                  </a:lnTo>
                  <a:lnTo>
                    <a:pt x="44" y="79"/>
                  </a:lnTo>
                  <a:lnTo>
                    <a:pt x="35" y="79"/>
                  </a:lnTo>
                  <a:lnTo>
                    <a:pt x="31" y="79"/>
                  </a:lnTo>
                  <a:lnTo>
                    <a:pt x="26" y="79"/>
                  </a:lnTo>
                  <a:lnTo>
                    <a:pt x="20" y="77"/>
                  </a:lnTo>
                  <a:lnTo>
                    <a:pt x="17" y="75"/>
                  </a:lnTo>
                  <a:lnTo>
                    <a:pt x="11" y="72"/>
                  </a:lnTo>
                  <a:lnTo>
                    <a:pt x="8" y="66"/>
                  </a:lnTo>
                  <a:lnTo>
                    <a:pt x="6" y="64"/>
                  </a:lnTo>
                  <a:lnTo>
                    <a:pt x="4" y="61"/>
                  </a:lnTo>
                  <a:lnTo>
                    <a:pt x="4" y="57"/>
                  </a:lnTo>
                  <a:lnTo>
                    <a:pt x="2" y="53"/>
                  </a:lnTo>
                  <a:lnTo>
                    <a:pt x="2" y="51"/>
                  </a:lnTo>
                  <a:lnTo>
                    <a:pt x="2" y="50"/>
                  </a:lnTo>
                  <a:lnTo>
                    <a:pt x="0" y="46"/>
                  </a:lnTo>
                  <a:lnTo>
                    <a:pt x="0" y="40"/>
                  </a:lnTo>
                  <a:lnTo>
                    <a:pt x="2" y="33"/>
                  </a:lnTo>
                  <a:lnTo>
                    <a:pt x="4" y="26"/>
                  </a:lnTo>
                  <a:lnTo>
                    <a:pt x="8" y="20"/>
                  </a:lnTo>
                  <a:lnTo>
                    <a:pt x="13" y="13"/>
                  </a:lnTo>
                  <a:lnTo>
                    <a:pt x="20" y="9"/>
                  </a:lnTo>
                  <a:lnTo>
                    <a:pt x="28" y="5"/>
                  </a:lnTo>
                  <a:lnTo>
                    <a:pt x="35" y="4"/>
                  </a:lnTo>
                  <a:lnTo>
                    <a:pt x="37" y="4"/>
                  </a:lnTo>
                  <a:lnTo>
                    <a:pt x="39" y="4"/>
                  </a:lnTo>
                  <a:lnTo>
                    <a:pt x="41" y="4"/>
                  </a:lnTo>
                  <a:lnTo>
                    <a:pt x="41" y="2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4" y="2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55" y="0"/>
                  </a:lnTo>
                  <a:lnTo>
                    <a:pt x="57" y="0"/>
                  </a:lnTo>
                  <a:lnTo>
                    <a:pt x="61" y="0"/>
                  </a:lnTo>
                  <a:lnTo>
                    <a:pt x="65" y="0"/>
                  </a:lnTo>
                  <a:lnTo>
                    <a:pt x="68" y="2"/>
                  </a:lnTo>
                  <a:lnTo>
                    <a:pt x="74" y="4"/>
                  </a:lnTo>
                  <a:lnTo>
                    <a:pt x="79" y="5"/>
                  </a:lnTo>
                  <a:lnTo>
                    <a:pt x="81" y="7"/>
                  </a:lnTo>
                  <a:lnTo>
                    <a:pt x="79" y="9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Freeform 44">
              <a:extLst>
                <a:ext uri="{FF2B5EF4-FFF2-40B4-BE49-F238E27FC236}">
                  <a16:creationId xmlns:a16="http://schemas.microsoft.com/office/drawing/2014/main" id="{409FDF25-9CE4-C7DB-C0CD-586F5A8312C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718" y="6895"/>
              <a:ext cx="88" cy="84"/>
            </a:xfrm>
            <a:custGeom>
              <a:avLst/>
              <a:gdLst>
                <a:gd name="T0" fmla="*/ 41 w 88"/>
                <a:gd name="T1" fmla="*/ 3 h 84"/>
                <a:gd name="T2" fmla="*/ 44 w 88"/>
                <a:gd name="T3" fmla="*/ 2 h 84"/>
                <a:gd name="T4" fmla="*/ 53 w 88"/>
                <a:gd name="T5" fmla="*/ 0 h 84"/>
                <a:gd name="T6" fmla="*/ 61 w 88"/>
                <a:gd name="T7" fmla="*/ 2 h 84"/>
                <a:gd name="T8" fmla="*/ 70 w 88"/>
                <a:gd name="T9" fmla="*/ 3 h 84"/>
                <a:gd name="T10" fmla="*/ 76 w 88"/>
                <a:gd name="T11" fmla="*/ 7 h 84"/>
                <a:gd name="T12" fmla="*/ 83 w 88"/>
                <a:gd name="T13" fmla="*/ 14 h 84"/>
                <a:gd name="T14" fmla="*/ 87 w 88"/>
                <a:gd name="T15" fmla="*/ 22 h 84"/>
                <a:gd name="T16" fmla="*/ 88 w 88"/>
                <a:gd name="T17" fmla="*/ 29 h 84"/>
                <a:gd name="T18" fmla="*/ 88 w 88"/>
                <a:gd name="T19" fmla="*/ 42 h 84"/>
                <a:gd name="T20" fmla="*/ 85 w 88"/>
                <a:gd name="T21" fmla="*/ 57 h 84"/>
                <a:gd name="T22" fmla="*/ 77 w 88"/>
                <a:gd name="T23" fmla="*/ 64 h 84"/>
                <a:gd name="T24" fmla="*/ 70 w 88"/>
                <a:gd name="T25" fmla="*/ 72 h 84"/>
                <a:gd name="T26" fmla="*/ 63 w 88"/>
                <a:gd name="T27" fmla="*/ 75 h 84"/>
                <a:gd name="T28" fmla="*/ 57 w 88"/>
                <a:gd name="T29" fmla="*/ 77 h 84"/>
                <a:gd name="T30" fmla="*/ 53 w 88"/>
                <a:gd name="T31" fmla="*/ 79 h 84"/>
                <a:gd name="T32" fmla="*/ 50 w 88"/>
                <a:gd name="T33" fmla="*/ 81 h 84"/>
                <a:gd name="T34" fmla="*/ 41 w 88"/>
                <a:gd name="T35" fmla="*/ 83 h 84"/>
                <a:gd name="T36" fmla="*/ 31 w 88"/>
                <a:gd name="T37" fmla="*/ 84 h 84"/>
                <a:gd name="T38" fmla="*/ 24 w 88"/>
                <a:gd name="T39" fmla="*/ 81 h 84"/>
                <a:gd name="T40" fmla="*/ 15 w 88"/>
                <a:gd name="T41" fmla="*/ 77 h 84"/>
                <a:gd name="T42" fmla="*/ 6 w 88"/>
                <a:gd name="T43" fmla="*/ 66 h 84"/>
                <a:gd name="T44" fmla="*/ 2 w 88"/>
                <a:gd name="T45" fmla="*/ 55 h 84"/>
                <a:gd name="T46" fmla="*/ 2 w 88"/>
                <a:gd name="T47" fmla="*/ 42 h 84"/>
                <a:gd name="T48" fmla="*/ 6 w 88"/>
                <a:gd name="T49" fmla="*/ 27 h 84"/>
                <a:gd name="T50" fmla="*/ 11 w 88"/>
                <a:gd name="T51" fmla="*/ 22 h 84"/>
                <a:gd name="T52" fmla="*/ 17 w 88"/>
                <a:gd name="T53" fmla="*/ 16 h 84"/>
                <a:gd name="T54" fmla="*/ 24 w 88"/>
                <a:gd name="T55" fmla="*/ 11 h 84"/>
                <a:gd name="T56" fmla="*/ 28 w 88"/>
                <a:gd name="T57" fmla="*/ 9 h 84"/>
                <a:gd name="T58" fmla="*/ 33 w 88"/>
                <a:gd name="T59" fmla="*/ 7 h 84"/>
                <a:gd name="T60" fmla="*/ 37 w 88"/>
                <a:gd name="T61" fmla="*/ 5 h 84"/>
                <a:gd name="T62" fmla="*/ 59 w 88"/>
                <a:gd name="T63" fmla="*/ 16 h 84"/>
                <a:gd name="T64" fmla="*/ 52 w 88"/>
                <a:gd name="T65" fmla="*/ 14 h 84"/>
                <a:gd name="T66" fmla="*/ 42 w 88"/>
                <a:gd name="T67" fmla="*/ 13 h 84"/>
                <a:gd name="T68" fmla="*/ 37 w 88"/>
                <a:gd name="T69" fmla="*/ 14 h 84"/>
                <a:gd name="T70" fmla="*/ 31 w 88"/>
                <a:gd name="T71" fmla="*/ 16 h 84"/>
                <a:gd name="T72" fmla="*/ 24 w 88"/>
                <a:gd name="T73" fmla="*/ 26 h 84"/>
                <a:gd name="T74" fmla="*/ 18 w 88"/>
                <a:gd name="T75" fmla="*/ 35 h 84"/>
                <a:gd name="T76" fmla="*/ 18 w 88"/>
                <a:gd name="T77" fmla="*/ 46 h 84"/>
                <a:gd name="T78" fmla="*/ 20 w 88"/>
                <a:gd name="T79" fmla="*/ 55 h 84"/>
                <a:gd name="T80" fmla="*/ 22 w 88"/>
                <a:gd name="T81" fmla="*/ 60 h 84"/>
                <a:gd name="T82" fmla="*/ 28 w 88"/>
                <a:gd name="T83" fmla="*/ 64 h 84"/>
                <a:gd name="T84" fmla="*/ 33 w 88"/>
                <a:gd name="T85" fmla="*/ 70 h 84"/>
                <a:gd name="T86" fmla="*/ 42 w 88"/>
                <a:gd name="T87" fmla="*/ 72 h 84"/>
                <a:gd name="T88" fmla="*/ 52 w 88"/>
                <a:gd name="T89" fmla="*/ 72 h 84"/>
                <a:gd name="T90" fmla="*/ 55 w 88"/>
                <a:gd name="T91" fmla="*/ 70 h 84"/>
                <a:gd name="T92" fmla="*/ 61 w 88"/>
                <a:gd name="T93" fmla="*/ 66 h 84"/>
                <a:gd name="T94" fmla="*/ 66 w 88"/>
                <a:gd name="T95" fmla="*/ 60 h 84"/>
                <a:gd name="T96" fmla="*/ 70 w 88"/>
                <a:gd name="T97" fmla="*/ 53 h 84"/>
                <a:gd name="T98" fmla="*/ 72 w 88"/>
                <a:gd name="T99" fmla="*/ 46 h 84"/>
                <a:gd name="T100" fmla="*/ 72 w 88"/>
                <a:gd name="T101" fmla="*/ 40 h 84"/>
                <a:gd name="T102" fmla="*/ 70 w 88"/>
                <a:gd name="T103" fmla="*/ 31 h 84"/>
                <a:gd name="T104" fmla="*/ 68 w 88"/>
                <a:gd name="T105" fmla="*/ 27 h 84"/>
                <a:gd name="T106" fmla="*/ 63 w 88"/>
                <a:gd name="T107" fmla="*/ 22 h 84"/>
                <a:gd name="T108" fmla="*/ 59 w 88"/>
                <a:gd name="T109" fmla="*/ 1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8" h="84">
                  <a:moveTo>
                    <a:pt x="39" y="5"/>
                  </a:moveTo>
                  <a:lnTo>
                    <a:pt x="41" y="3"/>
                  </a:lnTo>
                  <a:lnTo>
                    <a:pt x="42" y="3"/>
                  </a:lnTo>
                  <a:lnTo>
                    <a:pt x="44" y="2"/>
                  </a:lnTo>
                  <a:lnTo>
                    <a:pt x="50" y="2"/>
                  </a:lnTo>
                  <a:lnTo>
                    <a:pt x="53" y="0"/>
                  </a:lnTo>
                  <a:lnTo>
                    <a:pt x="57" y="0"/>
                  </a:lnTo>
                  <a:lnTo>
                    <a:pt x="61" y="2"/>
                  </a:lnTo>
                  <a:lnTo>
                    <a:pt x="65" y="2"/>
                  </a:lnTo>
                  <a:lnTo>
                    <a:pt x="70" y="3"/>
                  </a:lnTo>
                  <a:lnTo>
                    <a:pt x="74" y="5"/>
                  </a:lnTo>
                  <a:lnTo>
                    <a:pt x="76" y="7"/>
                  </a:lnTo>
                  <a:lnTo>
                    <a:pt x="79" y="11"/>
                  </a:lnTo>
                  <a:lnTo>
                    <a:pt x="83" y="14"/>
                  </a:lnTo>
                  <a:lnTo>
                    <a:pt x="85" y="18"/>
                  </a:lnTo>
                  <a:lnTo>
                    <a:pt x="87" y="22"/>
                  </a:lnTo>
                  <a:lnTo>
                    <a:pt x="87" y="24"/>
                  </a:lnTo>
                  <a:lnTo>
                    <a:pt x="88" y="29"/>
                  </a:lnTo>
                  <a:lnTo>
                    <a:pt x="88" y="37"/>
                  </a:lnTo>
                  <a:lnTo>
                    <a:pt x="88" y="42"/>
                  </a:lnTo>
                  <a:lnTo>
                    <a:pt x="87" y="49"/>
                  </a:lnTo>
                  <a:lnTo>
                    <a:pt x="85" y="57"/>
                  </a:lnTo>
                  <a:lnTo>
                    <a:pt x="81" y="60"/>
                  </a:lnTo>
                  <a:lnTo>
                    <a:pt x="77" y="64"/>
                  </a:lnTo>
                  <a:lnTo>
                    <a:pt x="74" y="68"/>
                  </a:lnTo>
                  <a:lnTo>
                    <a:pt x="70" y="72"/>
                  </a:lnTo>
                  <a:lnTo>
                    <a:pt x="66" y="73"/>
                  </a:lnTo>
                  <a:lnTo>
                    <a:pt x="63" y="75"/>
                  </a:lnTo>
                  <a:lnTo>
                    <a:pt x="57" y="77"/>
                  </a:lnTo>
                  <a:lnTo>
                    <a:pt x="57" y="77"/>
                  </a:lnTo>
                  <a:lnTo>
                    <a:pt x="55" y="77"/>
                  </a:lnTo>
                  <a:lnTo>
                    <a:pt x="53" y="79"/>
                  </a:lnTo>
                  <a:lnTo>
                    <a:pt x="53" y="79"/>
                  </a:lnTo>
                  <a:lnTo>
                    <a:pt x="50" y="81"/>
                  </a:lnTo>
                  <a:lnTo>
                    <a:pt x="48" y="81"/>
                  </a:lnTo>
                  <a:lnTo>
                    <a:pt x="41" y="83"/>
                  </a:lnTo>
                  <a:lnTo>
                    <a:pt x="37" y="84"/>
                  </a:lnTo>
                  <a:lnTo>
                    <a:pt x="31" y="84"/>
                  </a:lnTo>
                  <a:lnTo>
                    <a:pt x="28" y="83"/>
                  </a:lnTo>
                  <a:lnTo>
                    <a:pt x="24" y="81"/>
                  </a:lnTo>
                  <a:lnTo>
                    <a:pt x="18" y="79"/>
                  </a:lnTo>
                  <a:lnTo>
                    <a:pt x="15" y="77"/>
                  </a:lnTo>
                  <a:lnTo>
                    <a:pt x="9" y="72"/>
                  </a:lnTo>
                  <a:lnTo>
                    <a:pt x="6" y="66"/>
                  </a:lnTo>
                  <a:lnTo>
                    <a:pt x="4" y="59"/>
                  </a:lnTo>
                  <a:lnTo>
                    <a:pt x="2" y="55"/>
                  </a:lnTo>
                  <a:lnTo>
                    <a:pt x="0" y="49"/>
                  </a:lnTo>
                  <a:lnTo>
                    <a:pt x="2" y="42"/>
                  </a:lnTo>
                  <a:lnTo>
                    <a:pt x="4" y="35"/>
                  </a:lnTo>
                  <a:lnTo>
                    <a:pt x="6" y="27"/>
                  </a:lnTo>
                  <a:lnTo>
                    <a:pt x="7" y="24"/>
                  </a:lnTo>
                  <a:lnTo>
                    <a:pt x="11" y="22"/>
                  </a:lnTo>
                  <a:lnTo>
                    <a:pt x="13" y="18"/>
                  </a:lnTo>
                  <a:lnTo>
                    <a:pt x="17" y="16"/>
                  </a:lnTo>
                  <a:lnTo>
                    <a:pt x="20" y="13"/>
                  </a:lnTo>
                  <a:lnTo>
                    <a:pt x="24" y="11"/>
                  </a:lnTo>
                  <a:lnTo>
                    <a:pt x="26" y="11"/>
                  </a:lnTo>
                  <a:lnTo>
                    <a:pt x="28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5" y="7"/>
                  </a:lnTo>
                  <a:lnTo>
                    <a:pt x="37" y="5"/>
                  </a:lnTo>
                  <a:lnTo>
                    <a:pt x="39" y="5"/>
                  </a:lnTo>
                  <a:close/>
                  <a:moveTo>
                    <a:pt x="59" y="16"/>
                  </a:moveTo>
                  <a:lnTo>
                    <a:pt x="55" y="14"/>
                  </a:lnTo>
                  <a:lnTo>
                    <a:pt x="52" y="14"/>
                  </a:lnTo>
                  <a:lnTo>
                    <a:pt x="46" y="13"/>
                  </a:lnTo>
                  <a:lnTo>
                    <a:pt x="42" y="13"/>
                  </a:lnTo>
                  <a:lnTo>
                    <a:pt x="39" y="13"/>
                  </a:lnTo>
                  <a:lnTo>
                    <a:pt x="37" y="14"/>
                  </a:lnTo>
                  <a:lnTo>
                    <a:pt x="35" y="14"/>
                  </a:lnTo>
                  <a:lnTo>
                    <a:pt x="31" y="16"/>
                  </a:lnTo>
                  <a:lnTo>
                    <a:pt x="28" y="20"/>
                  </a:lnTo>
                  <a:lnTo>
                    <a:pt x="24" y="26"/>
                  </a:lnTo>
                  <a:lnTo>
                    <a:pt x="20" y="31"/>
                  </a:lnTo>
                  <a:lnTo>
                    <a:pt x="18" y="35"/>
                  </a:lnTo>
                  <a:lnTo>
                    <a:pt x="18" y="40"/>
                  </a:lnTo>
                  <a:lnTo>
                    <a:pt x="18" y="46"/>
                  </a:lnTo>
                  <a:lnTo>
                    <a:pt x="18" y="49"/>
                  </a:lnTo>
                  <a:lnTo>
                    <a:pt x="20" y="55"/>
                  </a:lnTo>
                  <a:lnTo>
                    <a:pt x="20" y="57"/>
                  </a:lnTo>
                  <a:lnTo>
                    <a:pt x="22" y="60"/>
                  </a:lnTo>
                  <a:lnTo>
                    <a:pt x="24" y="62"/>
                  </a:lnTo>
                  <a:lnTo>
                    <a:pt x="28" y="64"/>
                  </a:lnTo>
                  <a:lnTo>
                    <a:pt x="30" y="68"/>
                  </a:lnTo>
                  <a:lnTo>
                    <a:pt x="33" y="70"/>
                  </a:lnTo>
                  <a:lnTo>
                    <a:pt x="37" y="72"/>
                  </a:lnTo>
                  <a:lnTo>
                    <a:pt x="42" y="72"/>
                  </a:lnTo>
                  <a:lnTo>
                    <a:pt x="46" y="72"/>
                  </a:lnTo>
                  <a:lnTo>
                    <a:pt x="52" y="72"/>
                  </a:lnTo>
                  <a:lnTo>
                    <a:pt x="53" y="72"/>
                  </a:lnTo>
                  <a:lnTo>
                    <a:pt x="55" y="70"/>
                  </a:lnTo>
                  <a:lnTo>
                    <a:pt x="57" y="68"/>
                  </a:lnTo>
                  <a:lnTo>
                    <a:pt x="61" y="66"/>
                  </a:lnTo>
                  <a:lnTo>
                    <a:pt x="63" y="62"/>
                  </a:lnTo>
                  <a:lnTo>
                    <a:pt x="66" y="60"/>
                  </a:lnTo>
                  <a:lnTo>
                    <a:pt x="68" y="57"/>
                  </a:lnTo>
                  <a:lnTo>
                    <a:pt x="70" y="53"/>
                  </a:lnTo>
                  <a:lnTo>
                    <a:pt x="70" y="49"/>
                  </a:lnTo>
                  <a:lnTo>
                    <a:pt x="72" y="46"/>
                  </a:lnTo>
                  <a:lnTo>
                    <a:pt x="72" y="44"/>
                  </a:lnTo>
                  <a:lnTo>
                    <a:pt x="72" y="40"/>
                  </a:lnTo>
                  <a:lnTo>
                    <a:pt x="70" y="37"/>
                  </a:lnTo>
                  <a:lnTo>
                    <a:pt x="70" y="31"/>
                  </a:lnTo>
                  <a:lnTo>
                    <a:pt x="68" y="29"/>
                  </a:lnTo>
                  <a:lnTo>
                    <a:pt x="68" y="27"/>
                  </a:lnTo>
                  <a:lnTo>
                    <a:pt x="66" y="24"/>
                  </a:lnTo>
                  <a:lnTo>
                    <a:pt x="63" y="22"/>
                  </a:lnTo>
                  <a:lnTo>
                    <a:pt x="61" y="18"/>
                  </a:lnTo>
                  <a:lnTo>
                    <a:pt x="59" y="16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Freeform 45">
              <a:extLst>
                <a:ext uri="{FF2B5EF4-FFF2-40B4-BE49-F238E27FC236}">
                  <a16:creationId xmlns:a16="http://schemas.microsoft.com/office/drawing/2014/main" id="{FD81E844-1658-480E-319C-08159CB9DA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01" y="6876"/>
              <a:ext cx="72" cy="78"/>
            </a:xfrm>
            <a:custGeom>
              <a:avLst/>
              <a:gdLst>
                <a:gd name="T0" fmla="*/ 46 w 72"/>
                <a:gd name="T1" fmla="*/ 61 h 78"/>
                <a:gd name="T2" fmla="*/ 50 w 72"/>
                <a:gd name="T3" fmla="*/ 59 h 78"/>
                <a:gd name="T4" fmla="*/ 57 w 72"/>
                <a:gd name="T5" fmla="*/ 56 h 78"/>
                <a:gd name="T6" fmla="*/ 63 w 72"/>
                <a:gd name="T7" fmla="*/ 54 h 78"/>
                <a:gd name="T8" fmla="*/ 64 w 72"/>
                <a:gd name="T9" fmla="*/ 52 h 78"/>
                <a:gd name="T10" fmla="*/ 68 w 72"/>
                <a:gd name="T11" fmla="*/ 50 h 78"/>
                <a:gd name="T12" fmla="*/ 72 w 72"/>
                <a:gd name="T13" fmla="*/ 46 h 78"/>
                <a:gd name="T14" fmla="*/ 72 w 72"/>
                <a:gd name="T15" fmla="*/ 48 h 78"/>
                <a:gd name="T16" fmla="*/ 72 w 72"/>
                <a:gd name="T17" fmla="*/ 54 h 78"/>
                <a:gd name="T18" fmla="*/ 72 w 72"/>
                <a:gd name="T19" fmla="*/ 57 h 78"/>
                <a:gd name="T20" fmla="*/ 72 w 72"/>
                <a:gd name="T21" fmla="*/ 61 h 78"/>
                <a:gd name="T22" fmla="*/ 57 w 72"/>
                <a:gd name="T23" fmla="*/ 67 h 78"/>
                <a:gd name="T24" fmla="*/ 50 w 72"/>
                <a:gd name="T25" fmla="*/ 70 h 78"/>
                <a:gd name="T26" fmla="*/ 44 w 72"/>
                <a:gd name="T27" fmla="*/ 72 h 78"/>
                <a:gd name="T28" fmla="*/ 39 w 72"/>
                <a:gd name="T29" fmla="*/ 76 h 78"/>
                <a:gd name="T30" fmla="*/ 31 w 72"/>
                <a:gd name="T31" fmla="*/ 78 h 78"/>
                <a:gd name="T32" fmla="*/ 29 w 72"/>
                <a:gd name="T33" fmla="*/ 74 h 78"/>
                <a:gd name="T34" fmla="*/ 28 w 72"/>
                <a:gd name="T35" fmla="*/ 67 h 78"/>
                <a:gd name="T36" fmla="*/ 26 w 72"/>
                <a:gd name="T37" fmla="*/ 61 h 78"/>
                <a:gd name="T38" fmla="*/ 24 w 72"/>
                <a:gd name="T39" fmla="*/ 57 h 78"/>
                <a:gd name="T40" fmla="*/ 24 w 72"/>
                <a:gd name="T41" fmla="*/ 56 h 78"/>
                <a:gd name="T42" fmla="*/ 22 w 72"/>
                <a:gd name="T43" fmla="*/ 50 h 78"/>
                <a:gd name="T44" fmla="*/ 15 w 72"/>
                <a:gd name="T45" fmla="*/ 35 h 78"/>
                <a:gd name="T46" fmla="*/ 9 w 72"/>
                <a:gd name="T47" fmla="*/ 22 h 78"/>
                <a:gd name="T48" fmla="*/ 7 w 72"/>
                <a:gd name="T49" fmla="*/ 19 h 78"/>
                <a:gd name="T50" fmla="*/ 5 w 72"/>
                <a:gd name="T51" fmla="*/ 15 h 78"/>
                <a:gd name="T52" fmla="*/ 2 w 72"/>
                <a:gd name="T53" fmla="*/ 11 h 78"/>
                <a:gd name="T54" fmla="*/ 4 w 72"/>
                <a:gd name="T55" fmla="*/ 10 h 78"/>
                <a:gd name="T56" fmla="*/ 5 w 72"/>
                <a:gd name="T57" fmla="*/ 8 h 78"/>
                <a:gd name="T58" fmla="*/ 9 w 72"/>
                <a:gd name="T59" fmla="*/ 8 h 78"/>
                <a:gd name="T60" fmla="*/ 11 w 72"/>
                <a:gd name="T61" fmla="*/ 6 h 78"/>
                <a:gd name="T62" fmla="*/ 18 w 72"/>
                <a:gd name="T63" fmla="*/ 2 h 78"/>
                <a:gd name="T64" fmla="*/ 22 w 72"/>
                <a:gd name="T65" fmla="*/ 2 h 78"/>
                <a:gd name="T66" fmla="*/ 22 w 72"/>
                <a:gd name="T67" fmla="*/ 8 h 78"/>
                <a:gd name="T68" fmla="*/ 24 w 72"/>
                <a:gd name="T69" fmla="*/ 11 h 78"/>
                <a:gd name="T70" fmla="*/ 26 w 72"/>
                <a:gd name="T71" fmla="*/ 22 h 78"/>
                <a:gd name="T72" fmla="*/ 35 w 72"/>
                <a:gd name="T73" fmla="*/ 43 h 78"/>
                <a:gd name="T74" fmla="*/ 37 w 72"/>
                <a:gd name="T75" fmla="*/ 48 h 78"/>
                <a:gd name="T76" fmla="*/ 39 w 72"/>
                <a:gd name="T77" fmla="*/ 52 h 78"/>
                <a:gd name="T78" fmla="*/ 40 w 72"/>
                <a:gd name="T79" fmla="*/ 56 h 78"/>
                <a:gd name="T80" fmla="*/ 44 w 72"/>
                <a:gd name="T81" fmla="*/ 6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2" h="78">
                  <a:moveTo>
                    <a:pt x="44" y="61"/>
                  </a:moveTo>
                  <a:lnTo>
                    <a:pt x="46" y="61"/>
                  </a:lnTo>
                  <a:lnTo>
                    <a:pt x="48" y="61"/>
                  </a:lnTo>
                  <a:lnTo>
                    <a:pt x="50" y="59"/>
                  </a:lnTo>
                  <a:lnTo>
                    <a:pt x="53" y="57"/>
                  </a:lnTo>
                  <a:lnTo>
                    <a:pt x="57" y="56"/>
                  </a:lnTo>
                  <a:lnTo>
                    <a:pt x="61" y="54"/>
                  </a:lnTo>
                  <a:lnTo>
                    <a:pt x="63" y="54"/>
                  </a:lnTo>
                  <a:lnTo>
                    <a:pt x="63" y="52"/>
                  </a:lnTo>
                  <a:lnTo>
                    <a:pt x="64" y="52"/>
                  </a:lnTo>
                  <a:lnTo>
                    <a:pt x="66" y="50"/>
                  </a:lnTo>
                  <a:lnTo>
                    <a:pt x="68" y="50"/>
                  </a:lnTo>
                  <a:lnTo>
                    <a:pt x="70" y="48"/>
                  </a:lnTo>
                  <a:lnTo>
                    <a:pt x="72" y="46"/>
                  </a:lnTo>
                  <a:lnTo>
                    <a:pt x="72" y="48"/>
                  </a:lnTo>
                  <a:lnTo>
                    <a:pt x="72" y="48"/>
                  </a:lnTo>
                  <a:lnTo>
                    <a:pt x="72" y="52"/>
                  </a:lnTo>
                  <a:lnTo>
                    <a:pt x="72" y="54"/>
                  </a:lnTo>
                  <a:lnTo>
                    <a:pt x="72" y="56"/>
                  </a:lnTo>
                  <a:lnTo>
                    <a:pt x="72" y="57"/>
                  </a:lnTo>
                  <a:lnTo>
                    <a:pt x="72" y="59"/>
                  </a:lnTo>
                  <a:lnTo>
                    <a:pt x="72" y="61"/>
                  </a:lnTo>
                  <a:lnTo>
                    <a:pt x="59" y="67"/>
                  </a:lnTo>
                  <a:lnTo>
                    <a:pt x="57" y="67"/>
                  </a:lnTo>
                  <a:lnTo>
                    <a:pt x="55" y="68"/>
                  </a:lnTo>
                  <a:lnTo>
                    <a:pt x="50" y="70"/>
                  </a:lnTo>
                  <a:lnTo>
                    <a:pt x="48" y="70"/>
                  </a:lnTo>
                  <a:lnTo>
                    <a:pt x="44" y="72"/>
                  </a:lnTo>
                  <a:lnTo>
                    <a:pt x="40" y="74"/>
                  </a:lnTo>
                  <a:lnTo>
                    <a:pt x="39" y="76"/>
                  </a:lnTo>
                  <a:lnTo>
                    <a:pt x="35" y="76"/>
                  </a:lnTo>
                  <a:lnTo>
                    <a:pt x="31" y="78"/>
                  </a:lnTo>
                  <a:lnTo>
                    <a:pt x="29" y="76"/>
                  </a:lnTo>
                  <a:lnTo>
                    <a:pt x="29" y="74"/>
                  </a:lnTo>
                  <a:lnTo>
                    <a:pt x="29" y="70"/>
                  </a:lnTo>
                  <a:lnTo>
                    <a:pt x="28" y="67"/>
                  </a:lnTo>
                  <a:lnTo>
                    <a:pt x="28" y="65"/>
                  </a:lnTo>
                  <a:lnTo>
                    <a:pt x="26" y="61"/>
                  </a:lnTo>
                  <a:lnTo>
                    <a:pt x="26" y="59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4" y="56"/>
                  </a:lnTo>
                  <a:lnTo>
                    <a:pt x="22" y="54"/>
                  </a:lnTo>
                  <a:lnTo>
                    <a:pt x="22" y="50"/>
                  </a:lnTo>
                  <a:lnTo>
                    <a:pt x="20" y="48"/>
                  </a:lnTo>
                  <a:lnTo>
                    <a:pt x="15" y="35"/>
                  </a:lnTo>
                  <a:lnTo>
                    <a:pt x="11" y="28"/>
                  </a:lnTo>
                  <a:lnTo>
                    <a:pt x="9" y="22"/>
                  </a:lnTo>
                  <a:lnTo>
                    <a:pt x="7" y="21"/>
                  </a:lnTo>
                  <a:lnTo>
                    <a:pt x="7" y="19"/>
                  </a:lnTo>
                  <a:lnTo>
                    <a:pt x="5" y="17"/>
                  </a:lnTo>
                  <a:lnTo>
                    <a:pt x="5" y="15"/>
                  </a:lnTo>
                  <a:lnTo>
                    <a:pt x="4" y="13"/>
                  </a:lnTo>
                  <a:lnTo>
                    <a:pt x="2" y="11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4" y="8"/>
                  </a:lnTo>
                  <a:lnTo>
                    <a:pt x="5" y="8"/>
                  </a:lnTo>
                  <a:lnTo>
                    <a:pt x="7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11" y="6"/>
                  </a:lnTo>
                  <a:lnTo>
                    <a:pt x="17" y="4"/>
                  </a:lnTo>
                  <a:lnTo>
                    <a:pt x="18" y="2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2" y="8"/>
                  </a:lnTo>
                  <a:lnTo>
                    <a:pt x="22" y="10"/>
                  </a:lnTo>
                  <a:lnTo>
                    <a:pt x="24" y="11"/>
                  </a:lnTo>
                  <a:lnTo>
                    <a:pt x="24" y="17"/>
                  </a:lnTo>
                  <a:lnTo>
                    <a:pt x="26" y="22"/>
                  </a:lnTo>
                  <a:lnTo>
                    <a:pt x="35" y="41"/>
                  </a:lnTo>
                  <a:lnTo>
                    <a:pt x="35" y="43"/>
                  </a:lnTo>
                  <a:lnTo>
                    <a:pt x="37" y="46"/>
                  </a:lnTo>
                  <a:lnTo>
                    <a:pt x="37" y="48"/>
                  </a:lnTo>
                  <a:lnTo>
                    <a:pt x="39" y="50"/>
                  </a:lnTo>
                  <a:lnTo>
                    <a:pt x="39" y="52"/>
                  </a:lnTo>
                  <a:lnTo>
                    <a:pt x="40" y="54"/>
                  </a:lnTo>
                  <a:lnTo>
                    <a:pt x="40" y="56"/>
                  </a:lnTo>
                  <a:lnTo>
                    <a:pt x="42" y="57"/>
                  </a:lnTo>
                  <a:lnTo>
                    <a:pt x="44" y="61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Freeform 46">
              <a:extLst>
                <a:ext uri="{FF2B5EF4-FFF2-40B4-BE49-F238E27FC236}">
                  <a16:creationId xmlns:a16="http://schemas.microsoft.com/office/drawing/2014/main" id="{AE343067-9E34-EABB-5684-5CCF994DC8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56" y="6852"/>
              <a:ext cx="76" cy="78"/>
            </a:xfrm>
            <a:custGeom>
              <a:avLst/>
              <a:gdLst>
                <a:gd name="T0" fmla="*/ 50 w 76"/>
                <a:gd name="T1" fmla="*/ 59 h 78"/>
                <a:gd name="T2" fmla="*/ 54 w 76"/>
                <a:gd name="T3" fmla="*/ 57 h 78"/>
                <a:gd name="T4" fmla="*/ 61 w 76"/>
                <a:gd name="T5" fmla="*/ 52 h 78"/>
                <a:gd name="T6" fmla="*/ 66 w 76"/>
                <a:gd name="T7" fmla="*/ 50 h 78"/>
                <a:gd name="T8" fmla="*/ 68 w 76"/>
                <a:gd name="T9" fmla="*/ 46 h 78"/>
                <a:gd name="T10" fmla="*/ 70 w 76"/>
                <a:gd name="T11" fmla="*/ 45 h 78"/>
                <a:gd name="T12" fmla="*/ 76 w 76"/>
                <a:gd name="T13" fmla="*/ 41 h 78"/>
                <a:gd name="T14" fmla="*/ 76 w 76"/>
                <a:gd name="T15" fmla="*/ 45 h 78"/>
                <a:gd name="T16" fmla="*/ 76 w 76"/>
                <a:gd name="T17" fmla="*/ 48 h 78"/>
                <a:gd name="T18" fmla="*/ 76 w 76"/>
                <a:gd name="T19" fmla="*/ 52 h 78"/>
                <a:gd name="T20" fmla="*/ 76 w 76"/>
                <a:gd name="T21" fmla="*/ 57 h 78"/>
                <a:gd name="T22" fmla="*/ 63 w 76"/>
                <a:gd name="T23" fmla="*/ 63 h 78"/>
                <a:gd name="T24" fmla="*/ 55 w 76"/>
                <a:gd name="T25" fmla="*/ 67 h 78"/>
                <a:gd name="T26" fmla="*/ 50 w 76"/>
                <a:gd name="T27" fmla="*/ 70 h 78"/>
                <a:gd name="T28" fmla="*/ 44 w 76"/>
                <a:gd name="T29" fmla="*/ 74 h 78"/>
                <a:gd name="T30" fmla="*/ 37 w 76"/>
                <a:gd name="T31" fmla="*/ 78 h 78"/>
                <a:gd name="T32" fmla="*/ 35 w 76"/>
                <a:gd name="T33" fmla="*/ 74 h 78"/>
                <a:gd name="T34" fmla="*/ 31 w 76"/>
                <a:gd name="T35" fmla="*/ 65 h 78"/>
                <a:gd name="T36" fmla="*/ 30 w 76"/>
                <a:gd name="T37" fmla="*/ 61 h 78"/>
                <a:gd name="T38" fmla="*/ 28 w 76"/>
                <a:gd name="T39" fmla="*/ 57 h 78"/>
                <a:gd name="T40" fmla="*/ 28 w 76"/>
                <a:gd name="T41" fmla="*/ 56 h 78"/>
                <a:gd name="T42" fmla="*/ 24 w 76"/>
                <a:gd name="T43" fmla="*/ 50 h 78"/>
                <a:gd name="T44" fmla="*/ 17 w 76"/>
                <a:gd name="T45" fmla="*/ 35 h 78"/>
                <a:gd name="T46" fmla="*/ 11 w 76"/>
                <a:gd name="T47" fmla="*/ 22 h 78"/>
                <a:gd name="T48" fmla="*/ 8 w 76"/>
                <a:gd name="T49" fmla="*/ 19 h 78"/>
                <a:gd name="T50" fmla="*/ 6 w 76"/>
                <a:gd name="T51" fmla="*/ 15 h 78"/>
                <a:gd name="T52" fmla="*/ 2 w 76"/>
                <a:gd name="T53" fmla="*/ 13 h 78"/>
                <a:gd name="T54" fmla="*/ 4 w 76"/>
                <a:gd name="T55" fmla="*/ 10 h 78"/>
                <a:gd name="T56" fmla="*/ 6 w 76"/>
                <a:gd name="T57" fmla="*/ 10 h 78"/>
                <a:gd name="T58" fmla="*/ 9 w 76"/>
                <a:gd name="T59" fmla="*/ 8 h 78"/>
                <a:gd name="T60" fmla="*/ 11 w 76"/>
                <a:gd name="T61" fmla="*/ 8 h 78"/>
                <a:gd name="T62" fmla="*/ 19 w 76"/>
                <a:gd name="T63" fmla="*/ 2 h 78"/>
                <a:gd name="T64" fmla="*/ 22 w 76"/>
                <a:gd name="T65" fmla="*/ 2 h 78"/>
                <a:gd name="T66" fmla="*/ 22 w 76"/>
                <a:gd name="T67" fmla="*/ 8 h 78"/>
                <a:gd name="T68" fmla="*/ 24 w 76"/>
                <a:gd name="T69" fmla="*/ 11 h 78"/>
                <a:gd name="T70" fmla="*/ 28 w 76"/>
                <a:gd name="T71" fmla="*/ 21 h 78"/>
                <a:gd name="T72" fmla="*/ 37 w 76"/>
                <a:gd name="T73" fmla="*/ 41 h 78"/>
                <a:gd name="T74" fmla="*/ 41 w 76"/>
                <a:gd name="T75" fmla="*/ 46 h 78"/>
                <a:gd name="T76" fmla="*/ 43 w 76"/>
                <a:gd name="T77" fmla="*/ 50 h 78"/>
                <a:gd name="T78" fmla="*/ 44 w 76"/>
                <a:gd name="T79" fmla="*/ 54 h 78"/>
                <a:gd name="T80" fmla="*/ 48 w 76"/>
                <a:gd name="T81" fmla="*/ 5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6" h="78">
                  <a:moveTo>
                    <a:pt x="48" y="59"/>
                  </a:moveTo>
                  <a:lnTo>
                    <a:pt x="50" y="59"/>
                  </a:lnTo>
                  <a:lnTo>
                    <a:pt x="52" y="59"/>
                  </a:lnTo>
                  <a:lnTo>
                    <a:pt x="54" y="57"/>
                  </a:lnTo>
                  <a:lnTo>
                    <a:pt x="57" y="56"/>
                  </a:lnTo>
                  <a:lnTo>
                    <a:pt x="61" y="52"/>
                  </a:lnTo>
                  <a:lnTo>
                    <a:pt x="65" y="50"/>
                  </a:lnTo>
                  <a:lnTo>
                    <a:pt x="66" y="50"/>
                  </a:lnTo>
                  <a:lnTo>
                    <a:pt x="66" y="48"/>
                  </a:lnTo>
                  <a:lnTo>
                    <a:pt x="68" y="46"/>
                  </a:lnTo>
                  <a:lnTo>
                    <a:pt x="70" y="46"/>
                  </a:lnTo>
                  <a:lnTo>
                    <a:pt x="70" y="45"/>
                  </a:lnTo>
                  <a:lnTo>
                    <a:pt x="74" y="43"/>
                  </a:lnTo>
                  <a:lnTo>
                    <a:pt x="76" y="41"/>
                  </a:lnTo>
                  <a:lnTo>
                    <a:pt x="76" y="43"/>
                  </a:lnTo>
                  <a:lnTo>
                    <a:pt x="76" y="45"/>
                  </a:lnTo>
                  <a:lnTo>
                    <a:pt x="76" y="46"/>
                  </a:lnTo>
                  <a:lnTo>
                    <a:pt x="76" y="48"/>
                  </a:lnTo>
                  <a:lnTo>
                    <a:pt x="76" y="50"/>
                  </a:lnTo>
                  <a:lnTo>
                    <a:pt x="76" y="52"/>
                  </a:lnTo>
                  <a:lnTo>
                    <a:pt x="76" y="56"/>
                  </a:lnTo>
                  <a:lnTo>
                    <a:pt x="76" y="57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59" y="65"/>
                  </a:lnTo>
                  <a:lnTo>
                    <a:pt x="55" y="67"/>
                  </a:lnTo>
                  <a:lnTo>
                    <a:pt x="52" y="69"/>
                  </a:lnTo>
                  <a:lnTo>
                    <a:pt x="50" y="70"/>
                  </a:lnTo>
                  <a:lnTo>
                    <a:pt x="46" y="72"/>
                  </a:lnTo>
                  <a:lnTo>
                    <a:pt x="44" y="74"/>
                  </a:lnTo>
                  <a:lnTo>
                    <a:pt x="41" y="74"/>
                  </a:lnTo>
                  <a:lnTo>
                    <a:pt x="37" y="78"/>
                  </a:lnTo>
                  <a:lnTo>
                    <a:pt x="35" y="74"/>
                  </a:lnTo>
                  <a:lnTo>
                    <a:pt x="35" y="74"/>
                  </a:lnTo>
                  <a:lnTo>
                    <a:pt x="33" y="70"/>
                  </a:lnTo>
                  <a:lnTo>
                    <a:pt x="31" y="65"/>
                  </a:lnTo>
                  <a:lnTo>
                    <a:pt x="31" y="63"/>
                  </a:lnTo>
                  <a:lnTo>
                    <a:pt x="30" y="61"/>
                  </a:lnTo>
                  <a:lnTo>
                    <a:pt x="30" y="59"/>
                  </a:lnTo>
                  <a:lnTo>
                    <a:pt x="28" y="57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26" y="52"/>
                  </a:lnTo>
                  <a:lnTo>
                    <a:pt x="24" y="50"/>
                  </a:lnTo>
                  <a:lnTo>
                    <a:pt x="24" y="46"/>
                  </a:lnTo>
                  <a:lnTo>
                    <a:pt x="17" y="35"/>
                  </a:lnTo>
                  <a:lnTo>
                    <a:pt x="13" y="28"/>
                  </a:lnTo>
                  <a:lnTo>
                    <a:pt x="11" y="22"/>
                  </a:lnTo>
                  <a:lnTo>
                    <a:pt x="9" y="21"/>
                  </a:lnTo>
                  <a:lnTo>
                    <a:pt x="8" y="19"/>
                  </a:lnTo>
                  <a:lnTo>
                    <a:pt x="8" y="17"/>
                  </a:lnTo>
                  <a:lnTo>
                    <a:pt x="6" y="15"/>
                  </a:lnTo>
                  <a:lnTo>
                    <a:pt x="4" y="15"/>
                  </a:lnTo>
                  <a:lnTo>
                    <a:pt x="2" y="13"/>
                  </a:lnTo>
                  <a:lnTo>
                    <a:pt x="0" y="11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2" y="8"/>
                  </a:lnTo>
                  <a:lnTo>
                    <a:pt x="22" y="10"/>
                  </a:lnTo>
                  <a:lnTo>
                    <a:pt x="24" y="11"/>
                  </a:lnTo>
                  <a:lnTo>
                    <a:pt x="26" y="15"/>
                  </a:lnTo>
                  <a:lnTo>
                    <a:pt x="28" y="21"/>
                  </a:lnTo>
                  <a:lnTo>
                    <a:pt x="37" y="39"/>
                  </a:lnTo>
                  <a:lnTo>
                    <a:pt x="37" y="41"/>
                  </a:lnTo>
                  <a:lnTo>
                    <a:pt x="39" y="45"/>
                  </a:lnTo>
                  <a:lnTo>
                    <a:pt x="41" y="46"/>
                  </a:lnTo>
                  <a:lnTo>
                    <a:pt x="43" y="48"/>
                  </a:lnTo>
                  <a:lnTo>
                    <a:pt x="43" y="50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6" y="56"/>
                  </a:lnTo>
                  <a:lnTo>
                    <a:pt x="48" y="59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Freeform 47">
              <a:extLst>
                <a:ext uri="{FF2B5EF4-FFF2-40B4-BE49-F238E27FC236}">
                  <a16:creationId xmlns:a16="http://schemas.microsoft.com/office/drawing/2014/main" id="{223A4E87-BD9E-931B-B46D-F21A41E0B09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10" y="6808"/>
              <a:ext cx="81" cy="92"/>
            </a:xfrm>
            <a:custGeom>
              <a:avLst/>
              <a:gdLst>
                <a:gd name="T0" fmla="*/ 36 w 81"/>
                <a:gd name="T1" fmla="*/ 44 h 92"/>
                <a:gd name="T2" fmla="*/ 40 w 81"/>
                <a:gd name="T3" fmla="*/ 43 h 92"/>
                <a:gd name="T4" fmla="*/ 44 w 81"/>
                <a:gd name="T5" fmla="*/ 41 h 92"/>
                <a:gd name="T6" fmla="*/ 49 w 81"/>
                <a:gd name="T7" fmla="*/ 37 h 92"/>
                <a:gd name="T8" fmla="*/ 51 w 81"/>
                <a:gd name="T9" fmla="*/ 35 h 92"/>
                <a:gd name="T10" fmla="*/ 53 w 81"/>
                <a:gd name="T11" fmla="*/ 33 h 92"/>
                <a:gd name="T12" fmla="*/ 59 w 81"/>
                <a:gd name="T13" fmla="*/ 30 h 92"/>
                <a:gd name="T14" fmla="*/ 60 w 81"/>
                <a:gd name="T15" fmla="*/ 30 h 92"/>
                <a:gd name="T16" fmla="*/ 60 w 81"/>
                <a:gd name="T17" fmla="*/ 32 h 92"/>
                <a:gd name="T18" fmla="*/ 60 w 81"/>
                <a:gd name="T19" fmla="*/ 33 h 92"/>
                <a:gd name="T20" fmla="*/ 62 w 81"/>
                <a:gd name="T21" fmla="*/ 37 h 92"/>
                <a:gd name="T22" fmla="*/ 62 w 81"/>
                <a:gd name="T23" fmla="*/ 43 h 92"/>
                <a:gd name="T24" fmla="*/ 57 w 81"/>
                <a:gd name="T25" fmla="*/ 44 h 92"/>
                <a:gd name="T26" fmla="*/ 49 w 81"/>
                <a:gd name="T27" fmla="*/ 48 h 92"/>
                <a:gd name="T28" fmla="*/ 46 w 81"/>
                <a:gd name="T29" fmla="*/ 50 h 92"/>
                <a:gd name="T30" fmla="*/ 47 w 81"/>
                <a:gd name="T31" fmla="*/ 68 h 92"/>
                <a:gd name="T32" fmla="*/ 51 w 81"/>
                <a:gd name="T33" fmla="*/ 70 h 92"/>
                <a:gd name="T34" fmla="*/ 66 w 81"/>
                <a:gd name="T35" fmla="*/ 61 h 92"/>
                <a:gd name="T36" fmla="*/ 71 w 81"/>
                <a:gd name="T37" fmla="*/ 57 h 92"/>
                <a:gd name="T38" fmla="*/ 73 w 81"/>
                <a:gd name="T39" fmla="*/ 54 h 92"/>
                <a:gd name="T40" fmla="*/ 75 w 81"/>
                <a:gd name="T41" fmla="*/ 57 h 92"/>
                <a:gd name="T42" fmla="*/ 79 w 81"/>
                <a:gd name="T43" fmla="*/ 63 h 92"/>
                <a:gd name="T44" fmla="*/ 81 w 81"/>
                <a:gd name="T45" fmla="*/ 66 h 92"/>
                <a:gd name="T46" fmla="*/ 73 w 81"/>
                <a:gd name="T47" fmla="*/ 70 h 92"/>
                <a:gd name="T48" fmla="*/ 64 w 81"/>
                <a:gd name="T49" fmla="*/ 76 h 92"/>
                <a:gd name="T50" fmla="*/ 53 w 81"/>
                <a:gd name="T51" fmla="*/ 81 h 92"/>
                <a:gd name="T52" fmla="*/ 46 w 81"/>
                <a:gd name="T53" fmla="*/ 87 h 92"/>
                <a:gd name="T54" fmla="*/ 40 w 81"/>
                <a:gd name="T55" fmla="*/ 92 h 92"/>
                <a:gd name="T56" fmla="*/ 38 w 81"/>
                <a:gd name="T57" fmla="*/ 85 h 92"/>
                <a:gd name="T58" fmla="*/ 35 w 81"/>
                <a:gd name="T59" fmla="*/ 79 h 92"/>
                <a:gd name="T60" fmla="*/ 31 w 81"/>
                <a:gd name="T61" fmla="*/ 72 h 92"/>
                <a:gd name="T62" fmla="*/ 27 w 81"/>
                <a:gd name="T63" fmla="*/ 65 h 92"/>
                <a:gd name="T64" fmla="*/ 20 w 81"/>
                <a:gd name="T65" fmla="*/ 54 h 92"/>
                <a:gd name="T66" fmla="*/ 14 w 81"/>
                <a:gd name="T67" fmla="*/ 46 h 92"/>
                <a:gd name="T68" fmla="*/ 9 w 81"/>
                <a:gd name="T69" fmla="*/ 37 h 92"/>
                <a:gd name="T70" fmla="*/ 1 w 81"/>
                <a:gd name="T71" fmla="*/ 30 h 92"/>
                <a:gd name="T72" fmla="*/ 3 w 81"/>
                <a:gd name="T73" fmla="*/ 26 h 92"/>
                <a:gd name="T74" fmla="*/ 9 w 81"/>
                <a:gd name="T75" fmla="*/ 24 h 92"/>
                <a:gd name="T76" fmla="*/ 20 w 81"/>
                <a:gd name="T77" fmla="*/ 19 h 92"/>
                <a:gd name="T78" fmla="*/ 27 w 81"/>
                <a:gd name="T79" fmla="*/ 13 h 92"/>
                <a:gd name="T80" fmla="*/ 35 w 81"/>
                <a:gd name="T81" fmla="*/ 9 h 92"/>
                <a:gd name="T82" fmla="*/ 40 w 81"/>
                <a:gd name="T83" fmla="*/ 4 h 92"/>
                <a:gd name="T84" fmla="*/ 44 w 81"/>
                <a:gd name="T85" fmla="*/ 0 h 92"/>
                <a:gd name="T86" fmla="*/ 46 w 81"/>
                <a:gd name="T87" fmla="*/ 6 h 92"/>
                <a:gd name="T88" fmla="*/ 47 w 81"/>
                <a:gd name="T89" fmla="*/ 11 h 92"/>
                <a:gd name="T90" fmla="*/ 47 w 81"/>
                <a:gd name="T91" fmla="*/ 15 h 92"/>
                <a:gd name="T92" fmla="*/ 46 w 81"/>
                <a:gd name="T93" fmla="*/ 17 h 92"/>
                <a:gd name="T94" fmla="*/ 44 w 81"/>
                <a:gd name="T95" fmla="*/ 17 h 92"/>
                <a:gd name="T96" fmla="*/ 38 w 81"/>
                <a:gd name="T97" fmla="*/ 20 h 92"/>
                <a:gd name="T98" fmla="*/ 27 w 81"/>
                <a:gd name="T99" fmla="*/ 26 h 92"/>
                <a:gd name="T100" fmla="*/ 35 w 81"/>
                <a:gd name="T101" fmla="*/ 4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1" h="92">
                  <a:moveTo>
                    <a:pt x="35" y="46"/>
                  </a:moveTo>
                  <a:lnTo>
                    <a:pt x="36" y="44"/>
                  </a:lnTo>
                  <a:lnTo>
                    <a:pt x="36" y="44"/>
                  </a:lnTo>
                  <a:lnTo>
                    <a:pt x="40" y="43"/>
                  </a:lnTo>
                  <a:lnTo>
                    <a:pt x="42" y="43"/>
                  </a:lnTo>
                  <a:lnTo>
                    <a:pt x="44" y="41"/>
                  </a:lnTo>
                  <a:lnTo>
                    <a:pt x="47" y="39"/>
                  </a:lnTo>
                  <a:lnTo>
                    <a:pt x="49" y="37"/>
                  </a:lnTo>
                  <a:lnTo>
                    <a:pt x="51" y="35"/>
                  </a:lnTo>
                  <a:lnTo>
                    <a:pt x="51" y="35"/>
                  </a:lnTo>
                  <a:lnTo>
                    <a:pt x="53" y="33"/>
                  </a:lnTo>
                  <a:lnTo>
                    <a:pt x="53" y="33"/>
                  </a:lnTo>
                  <a:lnTo>
                    <a:pt x="55" y="32"/>
                  </a:lnTo>
                  <a:lnTo>
                    <a:pt x="59" y="30"/>
                  </a:lnTo>
                  <a:lnTo>
                    <a:pt x="59" y="28"/>
                  </a:lnTo>
                  <a:lnTo>
                    <a:pt x="60" y="30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60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6" y="41"/>
                  </a:lnTo>
                  <a:lnTo>
                    <a:pt x="62" y="43"/>
                  </a:lnTo>
                  <a:lnTo>
                    <a:pt x="59" y="44"/>
                  </a:lnTo>
                  <a:lnTo>
                    <a:pt x="57" y="44"/>
                  </a:lnTo>
                  <a:lnTo>
                    <a:pt x="53" y="46"/>
                  </a:lnTo>
                  <a:lnTo>
                    <a:pt x="49" y="48"/>
                  </a:lnTo>
                  <a:lnTo>
                    <a:pt x="47" y="50"/>
                  </a:lnTo>
                  <a:lnTo>
                    <a:pt x="46" y="50"/>
                  </a:lnTo>
                  <a:lnTo>
                    <a:pt x="38" y="55"/>
                  </a:lnTo>
                  <a:lnTo>
                    <a:pt x="47" y="68"/>
                  </a:lnTo>
                  <a:lnTo>
                    <a:pt x="49" y="72"/>
                  </a:lnTo>
                  <a:lnTo>
                    <a:pt x="51" y="70"/>
                  </a:lnTo>
                  <a:lnTo>
                    <a:pt x="64" y="63"/>
                  </a:lnTo>
                  <a:lnTo>
                    <a:pt x="66" y="61"/>
                  </a:lnTo>
                  <a:lnTo>
                    <a:pt x="70" y="59"/>
                  </a:lnTo>
                  <a:lnTo>
                    <a:pt x="71" y="57"/>
                  </a:lnTo>
                  <a:lnTo>
                    <a:pt x="73" y="55"/>
                  </a:lnTo>
                  <a:lnTo>
                    <a:pt x="73" y="54"/>
                  </a:lnTo>
                  <a:lnTo>
                    <a:pt x="75" y="55"/>
                  </a:lnTo>
                  <a:lnTo>
                    <a:pt x="75" y="57"/>
                  </a:lnTo>
                  <a:lnTo>
                    <a:pt x="77" y="59"/>
                  </a:lnTo>
                  <a:lnTo>
                    <a:pt x="79" y="63"/>
                  </a:lnTo>
                  <a:lnTo>
                    <a:pt x="81" y="65"/>
                  </a:lnTo>
                  <a:lnTo>
                    <a:pt x="81" y="66"/>
                  </a:lnTo>
                  <a:lnTo>
                    <a:pt x="79" y="66"/>
                  </a:lnTo>
                  <a:lnTo>
                    <a:pt x="73" y="70"/>
                  </a:lnTo>
                  <a:lnTo>
                    <a:pt x="70" y="72"/>
                  </a:lnTo>
                  <a:lnTo>
                    <a:pt x="64" y="76"/>
                  </a:lnTo>
                  <a:lnTo>
                    <a:pt x="59" y="79"/>
                  </a:lnTo>
                  <a:lnTo>
                    <a:pt x="53" y="81"/>
                  </a:lnTo>
                  <a:lnTo>
                    <a:pt x="49" y="85"/>
                  </a:lnTo>
                  <a:lnTo>
                    <a:pt x="46" y="87"/>
                  </a:lnTo>
                  <a:lnTo>
                    <a:pt x="42" y="90"/>
                  </a:lnTo>
                  <a:lnTo>
                    <a:pt x="40" y="92"/>
                  </a:lnTo>
                  <a:lnTo>
                    <a:pt x="38" y="89"/>
                  </a:lnTo>
                  <a:lnTo>
                    <a:pt x="38" y="85"/>
                  </a:lnTo>
                  <a:lnTo>
                    <a:pt x="36" y="81"/>
                  </a:lnTo>
                  <a:lnTo>
                    <a:pt x="35" y="79"/>
                  </a:lnTo>
                  <a:lnTo>
                    <a:pt x="33" y="76"/>
                  </a:lnTo>
                  <a:lnTo>
                    <a:pt x="31" y="72"/>
                  </a:lnTo>
                  <a:lnTo>
                    <a:pt x="29" y="68"/>
                  </a:lnTo>
                  <a:lnTo>
                    <a:pt x="27" y="65"/>
                  </a:lnTo>
                  <a:lnTo>
                    <a:pt x="24" y="59"/>
                  </a:lnTo>
                  <a:lnTo>
                    <a:pt x="20" y="54"/>
                  </a:lnTo>
                  <a:lnTo>
                    <a:pt x="18" y="48"/>
                  </a:lnTo>
                  <a:lnTo>
                    <a:pt x="14" y="46"/>
                  </a:lnTo>
                  <a:lnTo>
                    <a:pt x="12" y="41"/>
                  </a:lnTo>
                  <a:lnTo>
                    <a:pt x="9" y="37"/>
                  </a:lnTo>
                  <a:lnTo>
                    <a:pt x="5" y="33"/>
                  </a:lnTo>
                  <a:lnTo>
                    <a:pt x="1" y="30"/>
                  </a:lnTo>
                  <a:lnTo>
                    <a:pt x="0" y="28"/>
                  </a:lnTo>
                  <a:lnTo>
                    <a:pt x="3" y="26"/>
                  </a:lnTo>
                  <a:lnTo>
                    <a:pt x="5" y="26"/>
                  </a:lnTo>
                  <a:lnTo>
                    <a:pt x="9" y="24"/>
                  </a:lnTo>
                  <a:lnTo>
                    <a:pt x="12" y="22"/>
                  </a:lnTo>
                  <a:lnTo>
                    <a:pt x="20" y="19"/>
                  </a:lnTo>
                  <a:lnTo>
                    <a:pt x="24" y="15"/>
                  </a:lnTo>
                  <a:lnTo>
                    <a:pt x="27" y="13"/>
                  </a:lnTo>
                  <a:lnTo>
                    <a:pt x="31" y="11"/>
                  </a:lnTo>
                  <a:lnTo>
                    <a:pt x="35" y="9"/>
                  </a:lnTo>
                  <a:lnTo>
                    <a:pt x="38" y="6"/>
                  </a:lnTo>
                  <a:lnTo>
                    <a:pt x="40" y="4"/>
                  </a:lnTo>
                  <a:lnTo>
                    <a:pt x="42" y="2"/>
                  </a:lnTo>
                  <a:lnTo>
                    <a:pt x="44" y="0"/>
                  </a:lnTo>
                  <a:lnTo>
                    <a:pt x="44" y="2"/>
                  </a:lnTo>
                  <a:lnTo>
                    <a:pt x="46" y="6"/>
                  </a:lnTo>
                  <a:lnTo>
                    <a:pt x="46" y="8"/>
                  </a:lnTo>
                  <a:lnTo>
                    <a:pt x="47" y="11"/>
                  </a:lnTo>
                  <a:lnTo>
                    <a:pt x="47" y="13"/>
                  </a:lnTo>
                  <a:lnTo>
                    <a:pt x="47" y="15"/>
                  </a:lnTo>
                  <a:lnTo>
                    <a:pt x="46" y="15"/>
                  </a:lnTo>
                  <a:lnTo>
                    <a:pt x="46" y="17"/>
                  </a:lnTo>
                  <a:lnTo>
                    <a:pt x="44" y="17"/>
                  </a:lnTo>
                  <a:lnTo>
                    <a:pt x="44" y="17"/>
                  </a:lnTo>
                  <a:lnTo>
                    <a:pt x="42" y="19"/>
                  </a:lnTo>
                  <a:lnTo>
                    <a:pt x="38" y="20"/>
                  </a:lnTo>
                  <a:lnTo>
                    <a:pt x="36" y="20"/>
                  </a:lnTo>
                  <a:lnTo>
                    <a:pt x="27" y="26"/>
                  </a:lnTo>
                  <a:lnTo>
                    <a:pt x="24" y="28"/>
                  </a:lnTo>
                  <a:lnTo>
                    <a:pt x="35" y="46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Freeform 48">
              <a:extLst>
                <a:ext uri="{FF2B5EF4-FFF2-40B4-BE49-F238E27FC236}">
                  <a16:creationId xmlns:a16="http://schemas.microsoft.com/office/drawing/2014/main" id="{30DEDB0F-9D97-556D-48BD-987DAC64C72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76" y="6762"/>
              <a:ext cx="98" cy="92"/>
            </a:xfrm>
            <a:custGeom>
              <a:avLst/>
              <a:gdLst>
                <a:gd name="T0" fmla="*/ 53 w 98"/>
                <a:gd name="T1" fmla="*/ 0 h 92"/>
                <a:gd name="T2" fmla="*/ 59 w 98"/>
                <a:gd name="T3" fmla="*/ 2 h 92"/>
                <a:gd name="T4" fmla="*/ 61 w 98"/>
                <a:gd name="T5" fmla="*/ 6 h 92"/>
                <a:gd name="T6" fmla="*/ 51 w 98"/>
                <a:gd name="T7" fmla="*/ 15 h 92"/>
                <a:gd name="T8" fmla="*/ 44 w 98"/>
                <a:gd name="T9" fmla="*/ 17 h 92"/>
                <a:gd name="T10" fmla="*/ 31 w 98"/>
                <a:gd name="T11" fmla="*/ 19 h 92"/>
                <a:gd name="T12" fmla="*/ 24 w 98"/>
                <a:gd name="T13" fmla="*/ 22 h 92"/>
                <a:gd name="T14" fmla="*/ 20 w 98"/>
                <a:gd name="T15" fmla="*/ 28 h 92"/>
                <a:gd name="T16" fmla="*/ 16 w 98"/>
                <a:gd name="T17" fmla="*/ 35 h 92"/>
                <a:gd name="T18" fmla="*/ 15 w 98"/>
                <a:gd name="T19" fmla="*/ 44 h 92"/>
                <a:gd name="T20" fmla="*/ 18 w 98"/>
                <a:gd name="T21" fmla="*/ 61 h 92"/>
                <a:gd name="T22" fmla="*/ 24 w 98"/>
                <a:gd name="T23" fmla="*/ 68 h 92"/>
                <a:gd name="T24" fmla="*/ 31 w 98"/>
                <a:gd name="T25" fmla="*/ 74 h 92"/>
                <a:gd name="T26" fmla="*/ 42 w 98"/>
                <a:gd name="T27" fmla="*/ 78 h 92"/>
                <a:gd name="T28" fmla="*/ 57 w 98"/>
                <a:gd name="T29" fmla="*/ 74 h 92"/>
                <a:gd name="T30" fmla="*/ 63 w 98"/>
                <a:gd name="T31" fmla="*/ 68 h 92"/>
                <a:gd name="T32" fmla="*/ 66 w 98"/>
                <a:gd name="T33" fmla="*/ 61 h 92"/>
                <a:gd name="T34" fmla="*/ 66 w 98"/>
                <a:gd name="T35" fmla="*/ 50 h 92"/>
                <a:gd name="T36" fmla="*/ 55 w 98"/>
                <a:gd name="T37" fmla="*/ 35 h 92"/>
                <a:gd name="T38" fmla="*/ 64 w 98"/>
                <a:gd name="T39" fmla="*/ 30 h 92"/>
                <a:gd name="T40" fmla="*/ 68 w 98"/>
                <a:gd name="T41" fmla="*/ 26 h 92"/>
                <a:gd name="T42" fmla="*/ 72 w 98"/>
                <a:gd name="T43" fmla="*/ 24 h 92"/>
                <a:gd name="T44" fmla="*/ 74 w 98"/>
                <a:gd name="T45" fmla="*/ 28 h 92"/>
                <a:gd name="T46" fmla="*/ 75 w 98"/>
                <a:gd name="T47" fmla="*/ 33 h 92"/>
                <a:gd name="T48" fmla="*/ 83 w 98"/>
                <a:gd name="T49" fmla="*/ 43 h 92"/>
                <a:gd name="T50" fmla="*/ 90 w 98"/>
                <a:gd name="T51" fmla="*/ 48 h 92"/>
                <a:gd name="T52" fmla="*/ 94 w 98"/>
                <a:gd name="T53" fmla="*/ 50 h 92"/>
                <a:gd name="T54" fmla="*/ 94 w 98"/>
                <a:gd name="T55" fmla="*/ 54 h 92"/>
                <a:gd name="T56" fmla="*/ 88 w 98"/>
                <a:gd name="T57" fmla="*/ 57 h 92"/>
                <a:gd name="T58" fmla="*/ 75 w 98"/>
                <a:gd name="T59" fmla="*/ 65 h 92"/>
                <a:gd name="T60" fmla="*/ 74 w 98"/>
                <a:gd name="T61" fmla="*/ 66 h 92"/>
                <a:gd name="T62" fmla="*/ 72 w 98"/>
                <a:gd name="T63" fmla="*/ 70 h 92"/>
                <a:gd name="T64" fmla="*/ 70 w 98"/>
                <a:gd name="T65" fmla="*/ 72 h 92"/>
                <a:gd name="T66" fmla="*/ 68 w 98"/>
                <a:gd name="T67" fmla="*/ 74 h 92"/>
                <a:gd name="T68" fmla="*/ 64 w 98"/>
                <a:gd name="T69" fmla="*/ 78 h 92"/>
                <a:gd name="T70" fmla="*/ 63 w 98"/>
                <a:gd name="T71" fmla="*/ 78 h 92"/>
                <a:gd name="T72" fmla="*/ 61 w 98"/>
                <a:gd name="T73" fmla="*/ 79 h 92"/>
                <a:gd name="T74" fmla="*/ 57 w 98"/>
                <a:gd name="T75" fmla="*/ 83 h 92"/>
                <a:gd name="T76" fmla="*/ 50 w 98"/>
                <a:gd name="T77" fmla="*/ 89 h 92"/>
                <a:gd name="T78" fmla="*/ 37 w 98"/>
                <a:gd name="T79" fmla="*/ 92 h 92"/>
                <a:gd name="T80" fmla="*/ 26 w 98"/>
                <a:gd name="T81" fmla="*/ 90 h 92"/>
                <a:gd name="T82" fmla="*/ 15 w 98"/>
                <a:gd name="T83" fmla="*/ 83 h 92"/>
                <a:gd name="T84" fmla="*/ 5 w 98"/>
                <a:gd name="T85" fmla="*/ 74 h 92"/>
                <a:gd name="T86" fmla="*/ 0 w 98"/>
                <a:gd name="T87" fmla="*/ 63 h 92"/>
                <a:gd name="T88" fmla="*/ 0 w 98"/>
                <a:gd name="T89" fmla="*/ 48 h 92"/>
                <a:gd name="T90" fmla="*/ 5 w 98"/>
                <a:gd name="T91" fmla="*/ 31 h 92"/>
                <a:gd name="T92" fmla="*/ 16 w 98"/>
                <a:gd name="T93" fmla="*/ 20 h 92"/>
                <a:gd name="T94" fmla="*/ 18 w 98"/>
                <a:gd name="T95" fmla="*/ 19 h 92"/>
                <a:gd name="T96" fmla="*/ 20 w 98"/>
                <a:gd name="T97" fmla="*/ 17 h 92"/>
                <a:gd name="T98" fmla="*/ 20 w 98"/>
                <a:gd name="T99" fmla="*/ 17 h 92"/>
                <a:gd name="T100" fmla="*/ 33 w 98"/>
                <a:gd name="T101" fmla="*/ 6 h 92"/>
                <a:gd name="T102" fmla="*/ 44 w 98"/>
                <a:gd name="T10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8" h="92">
                  <a:moveTo>
                    <a:pt x="48" y="0"/>
                  </a:moveTo>
                  <a:lnTo>
                    <a:pt x="50" y="0"/>
                  </a:lnTo>
                  <a:lnTo>
                    <a:pt x="53" y="0"/>
                  </a:lnTo>
                  <a:lnTo>
                    <a:pt x="55" y="2"/>
                  </a:lnTo>
                  <a:lnTo>
                    <a:pt x="57" y="2"/>
                  </a:lnTo>
                  <a:lnTo>
                    <a:pt x="59" y="2"/>
                  </a:lnTo>
                  <a:lnTo>
                    <a:pt x="61" y="4"/>
                  </a:lnTo>
                  <a:lnTo>
                    <a:pt x="63" y="4"/>
                  </a:lnTo>
                  <a:lnTo>
                    <a:pt x="61" y="6"/>
                  </a:lnTo>
                  <a:lnTo>
                    <a:pt x="57" y="9"/>
                  </a:lnTo>
                  <a:lnTo>
                    <a:pt x="53" y="11"/>
                  </a:lnTo>
                  <a:lnTo>
                    <a:pt x="51" y="15"/>
                  </a:lnTo>
                  <a:lnTo>
                    <a:pt x="50" y="17"/>
                  </a:lnTo>
                  <a:lnTo>
                    <a:pt x="48" y="19"/>
                  </a:lnTo>
                  <a:lnTo>
                    <a:pt x="44" y="17"/>
                  </a:lnTo>
                  <a:lnTo>
                    <a:pt x="39" y="17"/>
                  </a:lnTo>
                  <a:lnTo>
                    <a:pt x="35" y="17"/>
                  </a:lnTo>
                  <a:lnTo>
                    <a:pt x="31" y="19"/>
                  </a:lnTo>
                  <a:lnTo>
                    <a:pt x="29" y="20"/>
                  </a:lnTo>
                  <a:lnTo>
                    <a:pt x="26" y="22"/>
                  </a:lnTo>
                  <a:lnTo>
                    <a:pt x="24" y="22"/>
                  </a:lnTo>
                  <a:lnTo>
                    <a:pt x="22" y="24"/>
                  </a:lnTo>
                  <a:lnTo>
                    <a:pt x="22" y="26"/>
                  </a:lnTo>
                  <a:lnTo>
                    <a:pt x="20" y="28"/>
                  </a:lnTo>
                  <a:lnTo>
                    <a:pt x="18" y="30"/>
                  </a:lnTo>
                  <a:lnTo>
                    <a:pt x="16" y="33"/>
                  </a:lnTo>
                  <a:lnTo>
                    <a:pt x="16" y="35"/>
                  </a:lnTo>
                  <a:lnTo>
                    <a:pt x="15" y="39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5" y="50"/>
                  </a:lnTo>
                  <a:lnTo>
                    <a:pt x="16" y="55"/>
                  </a:lnTo>
                  <a:lnTo>
                    <a:pt x="18" y="61"/>
                  </a:lnTo>
                  <a:lnTo>
                    <a:pt x="20" y="65"/>
                  </a:lnTo>
                  <a:lnTo>
                    <a:pt x="22" y="66"/>
                  </a:lnTo>
                  <a:lnTo>
                    <a:pt x="24" y="68"/>
                  </a:lnTo>
                  <a:lnTo>
                    <a:pt x="26" y="70"/>
                  </a:lnTo>
                  <a:lnTo>
                    <a:pt x="29" y="72"/>
                  </a:lnTo>
                  <a:lnTo>
                    <a:pt x="31" y="74"/>
                  </a:lnTo>
                  <a:lnTo>
                    <a:pt x="35" y="76"/>
                  </a:lnTo>
                  <a:lnTo>
                    <a:pt x="37" y="76"/>
                  </a:lnTo>
                  <a:lnTo>
                    <a:pt x="42" y="78"/>
                  </a:lnTo>
                  <a:lnTo>
                    <a:pt x="50" y="76"/>
                  </a:lnTo>
                  <a:lnTo>
                    <a:pt x="55" y="74"/>
                  </a:lnTo>
                  <a:lnTo>
                    <a:pt x="57" y="74"/>
                  </a:lnTo>
                  <a:lnTo>
                    <a:pt x="59" y="72"/>
                  </a:lnTo>
                  <a:lnTo>
                    <a:pt x="61" y="70"/>
                  </a:lnTo>
                  <a:lnTo>
                    <a:pt x="63" y="68"/>
                  </a:lnTo>
                  <a:lnTo>
                    <a:pt x="64" y="66"/>
                  </a:lnTo>
                  <a:lnTo>
                    <a:pt x="64" y="65"/>
                  </a:lnTo>
                  <a:lnTo>
                    <a:pt x="66" y="61"/>
                  </a:lnTo>
                  <a:lnTo>
                    <a:pt x="68" y="59"/>
                  </a:lnTo>
                  <a:lnTo>
                    <a:pt x="68" y="54"/>
                  </a:lnTo>
                  <a:lnTo>
                    <a:pt x="66" y="50"/>
                  </a:lnTo>
                  <a:lnTo>
                    <a:pt x="64" y="44"/>
                  </a:lnTo>
                  <a:lnTo>
                    <a:pt x="61" y="39"/>
                  </a:lnTo>
                  <a:lnTo>
                    <a:pt x="55" y="35"/>
                  </a:lnTo>
                  <a:lnTo>
                    <a:pt x="59" y="33"/>
                  </a:lnTo>
                  <a:lnTo>
                    <a:pt x="61" y="31"/>
                  </a:lnTo>
                  <a:lnTo>
                    <a:pt x="64" y="30"/>
                  </a:lnTo>
                  <a:lnTo>
                    <a:pt x="66" y="28"/>
                  </a:lnTo>
                  <a:lnTo>
                    <a:pt x="68" y="26"/>
                  </a:lnTo>
                  <a:lnTo>
                    <a:pt x="68" y="26"/>
                  </a:lnTo>
                  <a:lnTo>
                    <a:pt x="70" y="24"/>
                  </a:lnTo>
                  <a:lnTo>
                    <a:pt x="72" y="22"/>
                  </a:lnTo>
                  <a:lnTo>
                    <a:pt x="72" y="24"/>
                  </a:lnTo>
                  <a:lnTo>
                    <a:pt x="74" y="26"/>
                  </a:lnTo>
                  <a:lnTo>
                    <a:pt x="74" y="28"/>
                  </a:lnTo>
                  <a:lnTo>
                    <a:pt x="74" y="28"/>
                  </a:lnTo>
                  <a:lnTo>
                    <a:pt x="75" y="30"/>
                  </a:lnTo>
                  <a:lnTo>
                    <a:pt x="75" y="31"/>
                  </a:lnTo>
                  <a:lnTo>
                    <a:pt x="75" y="33"/>
                  </a:lnTo>
                  <a:lnTo>
                    <a:pt x="79" y="37"/>
                  </a:lnTo>
                  <a:lnTo>
                    <a:pt x="79" y="39"/>
                  </a:lnTo>
                  <a:lnTo>
                    <a:pt x="83" y="43"/>
                  </a:lnTo>
                  <a:lnTo>
                    <a:pt x="85" y="44"/>
                  </a:lnTo>
                  <a:lnTo>
                    <a:pt x="88" y="48"/>
                  </a:lnTo>
                  <a:lnTo>
                    <a:pt x="90" y="48"/>
                  </a:lnTo>
                  <a:lnTo>
                    <a:pt x="92" y="50"/>
                  </a:lnTo>
                  <a:lnTo>
                    <a:pt x="94" y="50"/>
                  </a:lnTo>
                  <a:lnTo>
                    <a:pt x="94" y="50"/>
                  </a:lnTo>
                  <a:lnTo>
                    <a:pt x="98" y="52"/>
                  </a:lnTo>
                  <a:lnTo>
                    <a:pt x="94" y="52"/>
                  </a:lnTo>
                  <a:lnTo>
                    <a:pt x="94" y="54"/>
                  </a:lnTo>
                  <a:lnTo>
                    <a:pt x="92" y="54"/>
                  </a:lnTo>
                  <a:lnTo>
                    <a:pt x="90" y="55"/>
                  </a:lnTo>
                  <a:lnTo>
                    <a:pt x="88" y="57"/>
                  </a:lnTo>
                  <a:lnTo>
                    <a:pt x="85" y="59"/>
                  </a:lnTo>
                  <a:lnTo>
                    <a:pt x="83" y="61"/>
                  </a:lnTo>
                  <a:lnTo>
                    <a:pt x="75" y="65"/>
                  </a:lnTo>
                  <a:lnTo>
                    <a:pt x="75" y="66"/>
                  </a:lnTo>
                  <a:lnTo>
                    <a:pt x="74" y="66"/>
                  </a:lnTo>
                  <a:lnTo>
                    <a:pt x="74" y="66"/>
                  </a:lnTo>
                  <a:lnTo>
                    <a:pt x="74" y="68"/>
                  </a:lnTo>
                  <a:lnTo>
                    <a:pt x="72" y="68"/>
                  </a:lnTo>
                  <a:lnTo>
                    <a:pt x="72" y="70"/>
                  </a:lnTo>
                  <a:lnTo>
                    <a:pt x="72" y="70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74"/>
                  </a:lnTo>
                  <a:lnTo>
                    <a:pt x="68" y="74"/>
                  </a:lnTo>
                  <a:lnTo>
                    <a:pt x="68" y="74"/>
                  </a:lnTo>
                  <a:lnTo>
                    <a:pt x="64" y="76"/>
                  </a:lnTo>
                  <a:lnTo>
                    <a:pt x="64" y="76"/>
                  </a:lnTo>
                  <a:lnTo>
                    <a:pt x="64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1" y="79"/>
                  </a:lnTo>
                  <a:lnTo>
                    <a:pt x="59" y="79"/>
                  </a:lnTo>
                  <a:lnTo>
                    <a:pt x="57" y="81"/>
                  </a:lnTo>
                  <a:lnTo>
                    <a:pt x="57" y="83"/>
                  </a:lnTo>
                  <a:lnTo>
                    <a:pt x="55" y="83"/>
                  </a:lnTo>
                  <a:lnTo>
                    <a:pt x="53" y="85"/>
                  </a:lnTo>
                  <a:lnTo>
                    <a:pt x="50" y="89"/>
                  </a:lnTo>
                  <a:lnTo>
                    <a:pt x="44" y="90"/>
                  </a:lnTo>
                  <a:lnTo>
                    <a:pt x="40" y="92"/>
                  </a:lnTo>
                  <a:lnTo>
                    <a:pt x="37" y="92"/>
                  </a:lnTo>
                  <a:lnTo>
                    <a:pt x="33" y="92"/>
                  </a:lnTo>
                  <a:lnTo>
                    <a:pt x="29" y="92"/>
                  </a:lnTo>
                  <a:lnTo>
                    <a:pt x="26" y="90"/>
                  </a:lnTo>
                  <a:lnTo>
                    <a:pt x="22" y="89"/>
                  </a:lnTo>
                  <a:lnTo>
                    <a:pt x="18" y="87"/>
                  </a:lnTo>
                  <a:lnTo>
                    <a:pt x="15" y="83"/>
                  </a:lnTo>
                  <a:lnTo>
                    <a:pt x="11" y="79"/>
                  </a:lnTo>
                  <a:lnTo>
                    <a:pt x="9" y="78"/>
                  </a:lnTo>
                  <a:lnTo>
                    <a:pt x="5" y="74"/>
                  </a:lnTo>
                  <a:lnTo>
                    <a:pt x="4" y="72"/>
                  </a:lnTo>
                  <a:lnTo>
                    <a:pt x="2" y="68"/>
                  </a:lnTo>
                  <a:lnTo>
                    <a:pt x="0" y="63"/>
                  </a:lnTo>
                  <a:lnTo>
                    <a:pt x="0" y="57"/>
                  </a:lnTo>
                  <a:lnTo>
                    <a:pt x="0" y="52"/>
                  </a:lnTo>
                  <a:lnTo>
                    <a:pt x="0" y="48"/>
                  </a:lnTo>
                  <a:lnTo>
                    <a:pt x="0" y="43"/>
                  </a:lnTo>
                  <a:lnTo>
                    <a:pt x="4" y="37"/>
                  </a:lnTo>
                  <a:lnTo>
                    <a:pt x="5" y="31"/>
                  </a:lnTo>
                  <a:lnTo>
                    <a:pt x="9" y="28"/>
                  </a:lnTo>
                  <a:lnTo>
                    <a:pt x="13" y="24"/>
                  </a:lnTo>
                  <a:lnTo>
                    <a:pt x="16" y="20"/>
                  </a:lnTo>
                  <a:lnTo>
                    <a:pt x="18" y="19"/>
                  </a:lnTo>
                  <a:lnTo>
                    <a:pt x="18" y="19"/>
                  </a:lnTo>
                  <a:lnTo>
                    <a:pt x="18" y="19"/>
                  </a:lnTo>
                  <a:lnTo>
                    <a:pt x="20" y="19"/>
                  </a:lnTo>
                  <a:lnTo>
                    <a:pt x="20" y="19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0" y="17"/>
                  </a:lnTo>
                  <a:lnTo>
                    <a:pt x="24" y="13"/>
                  </a:lnTo>
                  <a:lnTo>
                    <a:pt x="26" y="11"/>
                  </a:lnTo>
                  <a:lnTo>
                    <a:pt x="33" y="6"/>
                  </a:lnTo>
                  <a:lnTo>
                    <a:pt x="37" y="4"/>
                  </a:lnTo>
                  <a:lnTo>
                    <a:pt x="40" y="2"/>
                  </a:lnTo>
                  <a:lnTo>
                    <a:pt x="44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Freeform 49">
              <a:extLst>
                <a:ext uri="{FF2B5EF4-FFF2-40B4-BE49-F238E27FC236}">
                  <a16:creationId xmlns:a16="http://schemas.microsoft.com/office/drawing/2014/main" id="{97EEA0C9-CE73-65EA-B06A-5277BC1EF6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33" y="6712"/>
              <a:ext cx="87" cy="91"/>
            </a:xfrm>
            <a:custGeom>
              <a:avLst/>
              <a:gdLst>
                <a:gd name="T0" fmla="*/ 39 w 87"/>
                <a:gd name="T1" fmla="*/ 47 h 91"/>
                <a:gd name="T2" fmla="*/ 41 w 87"/>
                <a:gd name="T3" fmla="*/ 43 h 91"/>
                <a:gd name="T4" fmla="*/ 46 w 87"/>
                <a:gd name="T5" fmla="*/ 39 h 91"/>
                <a:gd name="T6" fmla="*/ 50 w 87"/>
                <a:gd name="T7" fmla="*/ 35 h 91"/>
                <a:gd name="T8" fmla="*/ 52 w 87"/>
                <a:gd name="T9" fmla="*/ 34 h 91"/>
                <a:gd name="T10" fmla="*/ 53 w 87"/>
                <a:gd name="T11" fmla="*/ 30 h 91"/>
                <a:gd name="T12" fmla="*/ 57 w 87"/>
                <a:gd name="T13" fmla="*/ 26 h 91"/>
                <a:gd name="T14" fmla="*/ 59 w 87"/>
                <a:gd name="T15" fmla="*/ 26 h 91"/>
                <a:gd name="T16" fmla="*/ 59 w 87"/>
                <a:gd name="T17" fmla="*/ 28 h 91"/>
                <a:gd name="T18" fmla="*/ 61 w 87"/>
                <a:gd name="T19" fmla="*/ 28 h 91"/>
                <a:gd name="T20" fmla="*/ 63 w 87"/>
                <a:gd name="T21" fmla="*/ 32 h 91"/>
                <a:gd name="T22" fmla="*/ 64 w 87"/>
                <a:gd name="T23" fmla="*/ 37 h 91"/>
                <a:gd name="T24" fmla="*/ 57 w 87"/>
                <a:gd name="T25" fmla="*/ 43 h 91"/>
                <a:gd name="T26" fmla="*/ 53 w 87"/>
                <a:gd name="T27" fmla="*/ 47 h 91"/>
                <a:gd name="T28" fmla="*/ 50 w 87"/>
                <a:gd name="T29" fmla="*/ 50 h 91"/>
                <a:gd name="T30" fmla="*/ 55 w 87"/>
                <a:gd name="T31" fmla="*/ 67 h 91"/>
                <a:gd name="T32" fmla="*/ 59 w 87"/>
                <a:gd name="T33" fmla="*/ 67 h 91"/>
                <a:gd name="T34" fmla="*/ 70 w 87"/>
                <a:gd name="T35" fmla="*/ 56 h 91"/>
                <a:gd name="T36" fmla="*/ 75 w 87"/>
                <a:gd name="T37" fmla="*/ 50 h 91"/>
                <a:gd name="T38" fmla="*/ 77 w 87"/>
                <a:gd name="T39" fmla="*/ 47 h 91"/>
                <a:gd name="T40" fmla="*/ 79 w 87"/>
                <a:gd name="T41" fmla="*/ 50 h 91"/>
                <a:gd name="T42" fmla="*/ 83 w 87"/>
                <a:gd name="T43" fmla="*/ 54 h 91"/>
                <a:gd name="T44" fmla="*/ 87 w 87"/>
                <a:gd name="T45" fmla="*/ 58 h 91"/>
                <a:gd name="T46" fmla="*/ 79 w 87"/>
                <a:gd name="T47" fmla="*/ 63 h 91"/>
                <a:gd name="T48" fmla="*/ 72 w 87"/>
                <a:gd name="T49" fmla="*/ 70 h 91"/>
                <a:gd name="T50" fmla="*/ 63 w 87"/>
                <a:gd name="T51" fmla="*/ 78 h 91"/>
                <a:gd name="T52" fmla="*/ 57 w 87"/>
                <a:gd name="T53" fmla="*/ 85 h 91"/>
                <a:gd name="T54" fmla="*/ 52 w 87"/>
                <a:gd name="T55" fmla="*/ 91 h 91"/>
                <a:gd name="T56" fmla="*/ 48 w 87"/>
                <a:gd name="T57" fmla="*/ 85 h 91"/>
                <a:gd name="T58" fmla="*/ 44 w 87"/>
                <a:gd name="T59" fmla="*/ 80 h 91"/>
                <a:gd name="T60" fmla="*/ 39 w 87"/>
                <a:gd name="T61" fmla="*/ 72 h 91"/>
                <a:gd name="T62" fmla="*/ 33 w 87"/>
                <a:gd name="T63" fmla="*/ 67 h 91"/>
                <a:gd name="T64" fmla="*/ 24 w 87"/>
                <a:gd name="T65" fmla="*/ 58 h 91"/>
                <a:gd name="T66" fmla="*/ 18 w 87"/>
                <a:gd name="T67" fmla="*/ 52 h 91"/>
                <a:gd name="T68" fmla="*/ 11 w 87"/>
                <a:gd name="T69" fmla="*/ 45 h 91"/>
                <a:gd name="T70" fmla="*/ 2 w 87"/>
                <a:gd name="T71" fmla="*/ 37 h 91"/>
                <a:gd name="T72" fmla="*/ 4 w 87"/>
                <a:gd name="T73" fmla="*/ 35 h 91"/>
                <a:gd name="T74" fmla="*/ 7 w 87"/>
                <a:gd name="T75" fmla="*/ 32 h 91"/>
                <a:gd name="T76" fmla="*/ 17 w 87"/>
                <a:gd name="T77" fmla="*/ 24 h 91"/>
                <a:gd name="T78" fmla="*/ 24 w 87"/>
                <a:gd name="T79" fmla="*/ 17 h 91"/>
                <a:gd name="T80" fmla="*/ 29 w 87"/>
                <a:gd name="T81" fmla="*/ 12 h 91"/>
                <a:gd name="T82" fmla="*/ 33 w 87"/>
                <a:gd name="T83" fmla="*/ 6 h 91"/>
                <a:gd name="T84" fmla="*/ 37 w 87"/>
                <a:gd name="T85" fmla="*/ 0 h 91"/>
                <a:gd name="T86" fmla="*/ 39 w 87"/>
                <a:gd name="T87" fmla="*/ 6 h 91"/>
                <a:gd name="T88" fmla="*/ 42 w 87"/>
                <a:gd name="T89" fmla="*/ 10 h 91"/>
                <a:gd name="T90" fmla="*/ 44 w 87"/>
                <a:gd name="T91" fmla="*/ 13 h 91"/>
                <a:gd name="T92" fmla="*/ 41 w 87"/>
                <a:gd name="T93" fmla="*/ 15 h 91"/>
                <a:gd name="T94" fmla="*/ 39 w 87"/>
                <a:gd name="T95" fmla="*/ 17 h 91"/>
                <a:gd name="T96" fmla="*/ 35 w 87"/>
                <a:gd name="T97" fmla="*/ 21 h 91"/>
                <a:gd name="T98" fmla="*/ 26 w 87"/>
                <a:gd name="T99" fmla="*/ 30 h 91"/>
                <a:gd name="T100" fmla="*/ 37 w 87"/>
                <a:gd name="T101" fmla="*/ 4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91">
                  <a:moveTo>
                    <a:pt x="37" y="48"/>
                  </a:moveTo>
                  <a:lnTo>
                    <a:pt x="39" y="47"/>
                  </a:lnTo>
                  <a:lnTo>
                    <a:pt x="39" y="45"/>
                  </a:lnTo>
                  <a:lnTo>
                    <a:pt x="41" y="43"/>
                  </a:lnTo>
                  <a:lnTo>
                    <a:pt x="44" y="41"/>
                  </a:lnTo>
                  <a:lnTo>
                    <a:pt x="46" y="39"/>
                  </a:lnTo>
                  <a:lnTo>
                    <a:pt x="48" y="37"/>
                  </a:lnTo>
                  <a:lnTo>
                    <a:pt x="50" y="35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53" y="32"/>
                  </a:lnTo>
                  <a:lnTo>
                    <a:pt x="53" y="30"/>
                  </a:lnTo>
                  <a:lnTo>
                    <a:pt x="55" y="28"/>
                  </a:lnTo>
                  <a:lnTo>
                    <a:pt x="57" y="26"/>
                  </a:lnTo>
                  <a:lnTo>
                    <a:pt x="57" y="24"/>
                  </a:lnTo>
                  <a:lnTo>
                    <a:pt x="59" y="26"/>
                  </a:lnTo>
                  <a:lnTo>
                    <a:pt x="59" y="28"/>
                  </a:lnTo>
                  <a:lnTo>
                    <a:pt x="59" y="28"/>
                  </a:lnTo>
                  <a:lnTo>
                    <a:pt x="59" y="28"/>
                  </a:lnTo>
                  <a:lnTo>
                    <a:pt x="61" y="28"/>
                  </a:lnTo>
                  <a:lnTo>
                    <a:pt x="61" y="30"/>
                  </a:lnTo>
                  <a:lnTo>
                    <a:pt x="63" y="32"/>
                  </a:lnTo>
                  <a:lnTo>
                    <a:pt x="66" y="35"/>
                  </a:lnTo>
                  <a:lnTo>
                    <a:pt x="64" y="37"/>
                  </a:lnTo>
                  <a:lnTo>
                    <a:pt x="61" y="39"/>
                  </a:lnTo>
                  <a:lnTo>
                    <a:pt x="57" y="43"/>
                  </a:lnTo>
                  <a:lnTo>
                    <a:pt x="55" y="45"/>
                  </a:lnTo>
                  <a:lnTo>
                    <a:pt x="53" y="47"/>
                  </a:lnTo>
                  <a:lnTo>
                    <a:pt x="50" y="48"/>
                  </a:lnTo>
                  <a:lnTo>
                    <a:pt x="50" y="50"/>
                  </a:lnTo>
                  <a:lnTo>
                    <a:pt x="44" y="56"/>
                  </a:lnTo>
                  <a:lnTo>
                    <a:pt x="55" y="67"/>
                  </a:lnTo>
                  <a:lnTo>
                    <a:pt x="57" y="69"/>
                  </a:lnTo>
                  <a:lnTo>
                    <a:pt x="59" y="67"/>
                  </a:lnTo>
                  <a:lnTo>
                    <a:pt x="68" y="58"/>
                  </a:lnTo>
                  <a:lnTo>
                    <a:pt x="70" y="56"/>
                  </a:lnTo>
                  <a:lnTo>
                    <a:pt x="74" y="52"/>
                  </a:lnTo>
                  <a:lnTo>
                    <a:pt x="75" y="50"/>
                  </a:lnTo>
                  <a:lnTo>
                    <a:pt x="75" y="48"/>
                  </a:lnTo>
                  <a:lnTo>
                    <a:pt x="77" y="47"/>
                  </a:lnTo>
                  <a:lnTo>
                    <a:pt x="77" y="48"/>
                  </a:lnTo>
                  <a:lnTo>
                    <a:pt x="79" y="50"/>
                  </a:lnTo>
                  <a:lnTo>
                    <a:pt x="81" y="52"/>
                  </a:lnTo>
                  <a:lnTo>
                    <a:pt x="83" y="54"/>
                  </a:lnTo>
                  <a:lnTo>
                    <a:pt x="87" y="56"/>
                  </a:lnTo>
                  <a:lnTo>
                    <a:pt x="87" y="58"/>
                  </a:lnTo>
                  <a:lnTo>
                    <a:pt x="85" y="59"/>
                  </a:lnTo>
                  <a:lnTo>
                    <a:pt x="79" y="63"/>
                  </a:lnTo>
                  <a:lnTo>
                    <a:pt x="75" y="67"/>
                  </a:lnTo>
                  <a:lnTo>
                    <a:pt x="72" y="70"/>
                  </a:lnTo>
                  <a:lnTo>
                    <a:pt x="66" y="74"/>
                  </a:lnTo>
                  <a:lnTo>
                    <a:pt x="63" y="78"/>
                  </a:lnTo>
                  <a:lnTo>
                    <a:pt x="59" y="81"/>
                  </a:lnTo>
                  <a:lnTo>
                    <a:pt x="57" y="85"/>
                  </a:lnTo>
                  <a:lnTo>
                    <a:pt x="53" y="89"/>
                  </a:lnTo>
                  <a:lnTo>
                    <a:pt x="52" y="91"/>
                  </a:lnTo>
                  <a:lnTo>
                    <a:pt x="50" y="87"/>
                  </a:lnTo>
                  <a:lnTo>
                    <a:pt x="48" y="85"/>
                  </a:lnTo>
                  <a:lnTo>
                    <a:pt x="46" y="81"/>
                  </a:lnTo>
                  <a:lnTo>
                    <a:pt x="44" y="80"/>
                  </a:lnTo>
                  <a:lnTo>
                    <a:pt x="41" y="76"/>
                  </a:lnTo>
                  <a:lnTo>
                    <a:pt x="39" y="72"/>
                  </a:lnTo>
                  <a:lnTo>
                    <a:pt x="35" y="70"/>
                  </a:lnTo>
                  <a:lnTo>
                    <a:pt x="33" y="67"/>
                  </a:lnTo>
                  <a:lnTo>
                    <a:pt x="29" y="63"/>
                  </a:lnTo>
                  <a:lnTo>
                    <a:pt x="24" y="58"/>
                  </a:lnTo>
                  <a:lnTo>
                    <a:pt x="20" y="54"/>
                  </a:lnTo>
                  <a:lnTo>
                    <a:pt x="18" y="52"/>
                  </a:lnTo>
                  <a:lnTo>
                    <a:pt x="15" y="48"/>
                  </a:lnTo>
                  <a:lnTo>
                    <a:pt x="11" y="45"/>
                  </a:lnTo>
                  <a:lnTo>
                    <a:pt x="6" y="41"/>
                  </a:lnTo>
                  <a:lnTo>
                    <a:pt x="2" y="37"/>
                  </a:lnTo>
                  <a:lnTo>
                    <a:pt x="0" y="37"/>
                  </a:lnTo>
                  <a:lnTo>
                    <a:pt x="4" y="35"/>
                  </a:lnTo>
                  <a:lnTo>
                    <a:pt x="6" y="34"/>
                  </a:lnTo>
                  <a:lnTo>
                    <a:pt x="7" y="32"/>
                  </a:lnTo>
                  <a:lnTo>
                    <a:pt x="11" y="28"/>
                  </a:lnTo>
                  <a:lnTo>
                    <a:pt x="17" y="24"/>
                  </a:lnTo>
                  <a:lnTo>
                    <a:pt x="20" y="21"/>
                  </a:lnTo>
                  <a:lnTo>
                    <a:pt x="24" y="17"/>
                  </a:lnTo>
                  <a:lnTo>
                    <a:pt x="26" y="13"/>
                  </a:lnTo>
                  <a:lnTo>
                    <a:pt x="29" y="12"/>
                  </a:lnTo>
                  <a:lnTo>
                    <a:pt x="31" y="8"/>
                  </a:lnTo>
                  <a:lnTo>
                    <a:pt x="33" y="6"/>
                  </a:lnTo>
                  <a:lnTo>
                    <a:pt x="35" y="2"/>
                  </a:lnTo>
                  <a:lnTo>
                    <a:pt x="37" y="0"/>
                  </a:lnTo>
                  <a:lnTo>
                    <a:pt x="39" y="2"/>
                  </a:lnTo>
                  <a:lnTo>
                    <a:pt x="39" y="6"/>
                  </a:lnTo>
                  <a:lnTo>
                    <a:pt x="41" y="8"/>
                  </a:lnTo>
                  <a:lnTo>
                    <a:pt x="42" y="10"/>
                  </a:lnTo>
                  <a:lnTo>
                    <a:pt x="42" y="12"/>
                  </a:lnTo>
                  <a:lnTo>
                    <a:pt x="44" y="13"/>
                  </a:lnTo>
                  <a:lnTo>
                    <a:pt x="42" y="15"/>
                  </a:lnTo>
                  <a:lnTo>
                    <a:pt x="41" y="15"/>
                  </a:lnTo>
                  <a:lnTo>
                    <a:pt x="41" y="17"/>
                  </a:lnTo>
                  <a:lnTo>
                    <a:pt x="39" y="17"/>
                  </a:lnTo>
                  <a:lnTo>
                    <a:pt x="39" y="19"/>
                  </a:lnTo>
                  <a:lnTo>
                    <a:pt x="35" y="21"/>
                  </a:lnTo>
                  <a:lnTo>
                    <a:pt x="33" y="23"/>
                  </a:lnTo>
                  <a:lnTo>
                    <a:pt x="26" y="30"/>
                  </a:lnTo>
                  <a:lnTo>
                    <a:pt x="22" y="34"/>
                  </a:lnTo>
                  <a:lnTo>
                    <a:pt x="37" y="48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Freeform 50">
              <a:extLst>
                <a:ext uri="{FF2B5EF4-FFF2-40B4-BE49-F238E27FC236}">
                  <a16:creationId xmlns:a16="http://schemas.microsoft.com/office/drawing/2014/main" id="{AA240B4B-397D-CF78-946C-1FD0DFB6ED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75" y="5428"/>
              <a:ext cx="999" cy="1389"/>
            </a:xfrm>
            <a:custGeom>
              <a:avLst/>
              <a:gdLst>
                <a:gd name="T0" fmla="*/ 485 w 999"/>
                <a:gd name="T1" fmla="*/ 0 h 1389"/>
                <a:gd name="T2" fmla="*/ 485 w 999"/>
                <a:gd name="T3" fmla="*/ 683 h 1389"/>
                <a:gd name="T4" fmla="*/ 0 w 999"/>
                <a:gd name="T5" fmla="*/ 683 h 1389"/>
                <a:gd name="T6" fmla="*/ 4 w 999"/>
                <a:gd name="T7" fmla="*/ 758 h 1389"/>
                <a:gd name="T8" fmla="*/ 6 w 999"/>
                <a:gd name="T9" fmla="*/ 811 h 1389"/>
                <a:gd name="T10" fmla="*/ 13 w 999"/>
                <a:gd name="T11" fmla="*/ 865 h 1389"/>
                <a:gd name="T12" fmla="*/ 26 w 999"/>
                <a:gd name="T13" fmla="*/ 920 h 1389"/>
                <a:gd name="T14" fmla="*/ 45 w 999"/>
                <a:gd name="T15" fmla="*/ 975 h 1389"/>
                <a:gd name="T16" fmla="*/ 68 w 999"/>
                <a:gd name="T17" fmla="*/ 1030 h 1389"/>
                <a:gd name="T18" fmla="*/ 102 w 999"/>
                <a:gd name="T19" fmla="*/ 1086 h 1389"/>
                <a:gd name="T20" fmla="*/ 142 w 999"/>
                <a:gd name="T21" fmla="*/ 1139 h 1389"/>
                <a:gd name="T22" fmla="*/ 190 w 999"/>
                <a:gd name="T23" fmla="*/ 1192 h 1389"/>
                <a:gd name="T24" fmla="*/ 249 w 999"/>
                <a:gd name="T25" fmla="*/ 1244 h 1389"/>
                <a:gd name="T26" fmla="*/ 315 w 999"/>
                <a:gd name="T27" fmla="*/ 1294 h 1389"/>
                <a:gd name="T28" fmla="*/ 339 w 999"/>
                <a:gd name="T29" fmla="*/ 1308 h 1389"/>
                <a:gd name="T30" fmla="*/ 367 w 999"/>
                <a:gd name="T31" fmla="*/ 1325 h 1389"/>
                <a:gd name="T32" fmla="*/ 396 w 999"/>
                <a:gd name="T33" fmla="*/ 1343 h 1389"/>
                <a:gd name="T34" fmla="*/ 428 w 999"/>
                <a:gd name="T35" fmla="*/ 1362 h 1389"/>
                <a:gd name="T36" fmla="*/ 457 w 999"/>
                <a:gd name="T37" fmla="*/ 1377 h 1389"/>
                <a:gd name="T38" fmla="*/ 485 w 999"/>
                <a:gd name="T39" fmla="*/ 1389 h 1389"/>
                <a:gd name="T40" fmla="*/ 485 w 999"/>
                <a:gd name="T41" fmla="*/ 1389 h 1389"/>
                <a:gd name="T42" fmla="*/ 487 w 999"/>
                <a:gd name="T43" fmla="*/ 1389 h 1389"/>
                <a:gd name="T44" fmla="*/ 487 w 999"/>
                <a:gd name="T45" fmla="*/ 683 h 1389"/>
                <a:gd name="T46" fmla="*/ 971 w 999"/>
                <a:gd name="T47" fmla="*/ 683 h 1389"/>
                <a:gd name="T48" fmla="*/ 999 w 999"/>
                <a:gd name="T49" fmla="*/ 121 h 1389"/>
                <a:gd name="T50" fmla="*/ 629 w 999"/>
                <a:gd name="T51" fmla="*/ 144 h 1389"/>
                <a:gd name="T52" fmla="*/ 485 w 999"/>
                <a:gd name="T53" fmla="*/ 0 h 1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99" h="1389">
                  <a:moveTo>
                    <a:pt x="485" y="0"/>
                  </a:moveTo>
                  <a:lnTo>
                    <a:pt x="485" y="683"/>
                  </a:lnTo>
                  <a:lnTo>
                    <a:pt x="0" y="683"/>
                  </a:lnTo>
                  <a:lnTo>
                    <a:pt x="4" y="758"/>
                  </a:lnTo>
                  <a:lnTo>
                    <a:pt x="6" y="811"/>
                  </a:lnTo>
                  <a:lnTo>
                    <a:pt x="13" y="865"/>
                  </a:lnTo>
                  <a:lnTo>
                    <a:pt x="26" y="920"/>
                  </a:lnTo>
                  <a:lnTo>
                    <a:pt x="45" y="975"/>
                  </a:lnTo>
                  <a:lnTo>
                    <a:pt x="68" y="1030"/>
                  </a:lnTo>
                  <a:lnTo>
                    <a:pt x="102" y="1086"/>
                  </a:lnTo>
                  <a:lnTo>
                    <a:pt x="142" y="1139"/>
                  </a:lnTo>
                  <a:lnTo>
                    <a:pt x="190" y="1192"/>
                  </a:lnTo>
                  <a:lnTo>
                    <a:pt x="249" y="1244"/>
                  </a:lnTo>
                  <a:lnTo>
                    <a:pt x="315" y="1294"/>
                  </a:lnTo>
                  <a:lnTo>
                    <a:pt x="339" y="1308"/>
                  </a:lnTo>
                  <a:lnTo>
                    <a:pt x="367" y="1325"/>
                  </a:lnTo>
                  <a:lnTo>
                    <a:pt x="396" y="1343"/>
                  </a:lnTo>
                  <a:lnTo>
                    <a:pt x="428" y="1362"/>
                  </a:lnTo>
                  <a:lnTo>
                    <a:pt x="457" y="1377"/>
                  </a:lnTo>
                  <a:lnTo>
                    <a:pt x="485" y="1389"/>
                  </a:lnTo>
                  <a:lnTo>
                    <a:pt x="485" y="1389"/>
                  </a:lnTo>
                  <a:lnTo>
                    <a:pt x="487" y="1389"/>
                  </a:lnTo>
                  <a:lnTo>
                    <a:pt x="487" y="683"/>
                  </a:lnTo>
                  <a:lnTo>
                    <a:pt x="971" y="683"/>
                  </a:lnTo>
                  <a:lnTo>
                    <a:pt x="999" y="121"/>
                  </a:lnTo>
                  <a:lnTo>
                    <a:pt x="629" y="144"/>
                  </a:lnTo>
                  <a:lnTo>
                    <a:pt x="485" y="0"/>
                  </a:lnTo>
                  <a:close/>
                </a:path>
              </a:pathLst>
            </a:custGeom>
            <a:solidFill>
              <a:srgbClr val="007A00"/>
            </a:solidFill>
            <a:ln w="0">
              <a:solidFill>
                <a:srgbClr val="007A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Freeform 51">
              <a:extLst>
                <a:ext uri="{FF2B5EF4-FFF2-40B4-BE49-F238E27FC236}">
                  <a16:creationId xmlns:a16="http://schemas.microsoft.com/office/drawing/2014/main" id="{0497D4FC-5893-3D38-4C67-5A7405866D05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031" y="5413"/>
              <a:ext cx="1059" cy="1417"/>
            </a:xfrm>
            <a:custGeom>
              <a:avLst/>
              <a:gdLst>
                <a:gd name="T0" fmla="*/ 0 w 1059"/>
                <a:gd name="T1" fmla="*/ 138 h 1417"/>
                <a:gd name="T2" fmla="*/ 63 w 1059"/>
                <a:gd name="T3" fmla="*/ 771 h 1417"/>
                <a:gd name="T4" fmla="*/ 72 w 1059"/>
                <a:gd name="T5" fmla="*/ 878 h 1417"/>
                <a:gd name="T6" fmla="*/ 55 w 1059"/>
                <a:gd name="T7" fmla="*/ 939 h 1417"/>
                <a:gd name="T8" fmla="*/ 55 w 1059"/>
                <a:gd name="T9" fmla="*/ 941 h 1417"/>
                <a:gd name="T10" fmla="*/ 101 w 1059"/>
                <a:gd name="T11" fmla="*/ 1053 h 1417"/>
                <a:gd name="T12" fmla="*/ 157 w 1059"/>
                <a:gd name="T13" fmla="*/ 1091 h 1417"/>
                <a:gd name="T14" fmla="*/ 245 w 1059"/>
                <a:gd name="T15" fmla="*/ 1198 h 1417"/>
                <a:gd name="T16" fmla="*/ 282 w 1059"/>
                <a:gd name="T17" fmla="*/ 1270 h 1417"/>
                <a:gd name="T18" fmla="*/ 284 w 1059"/>
                <a:gd name="T19" fmla="*/ 1270 h 1417"/>
                <a:gd name="T20" fmla="*/ 374 w 1059"/>
                <a:gd name="T21" fmla="*/ 1334 h 1417"/>
                <a:gd name="T22" fmla="*/ 418 w 1059"/>
                <a:gd name="T23" fmla="*/ 1329 h 1417"/>
                <a:gd name="T24" fmla="*/ 479 w 1059"/>
                <a:gd name="T25" fmla="*/ 1364 h 1417"/>
                <a:gd name="T26" fmla="*/ 496 w 1059"/>
                <a:gd name="T27" fmla="*/ 1404 h 1417"/>
                <a:gd name="T28" fmla="*/ 496 w 1059"/>
                <a:gd name="T29" fmla="*/ 1406 h 1417"/>
                <a:gd name="T30" fmla="*/ 543 w 1059"/>
                <a:gd name="T31" fmla="*/ 1403 h 1417"/>
                <a:gd name="T32" fmla="*/ 523 w 1059"/>
                <a:gd name="T33" fmla="*/ 1390 h 1417"/>
                <a:gd name="T34" fmla="*/ 580 w 1059"/>
                <a:gd name="T35" fmla="*/ 1364 h 1417"/>
                <a:gd name="T36" fmla="*/ 624 w 1059"/>
                <a:gd name="T37" fmla="*/ 1371 h 1417"/>
                <a:gd name="T38" fmla="*/ 626 w 1059"/>
                <a:gd name="T39" fmla="*/ 1371 h 1417"/>
                <a:gd name="T40" fmla="*/ 683 w 1059"/>
                <a:gd name="T41" fmla="*/ 1334 h 1417"/>
                <a:gd name="T42" fmla="*/ 691 w 1059"/>
                <a:gd name="T43" fmla="*/ 1296 h 1417"/>
                <a:gd name="T44" fmla="*/ 814 w 1059"/>
                <a:gd name="T45" fmla="*/ 1196 h 1417"/>
                <a:gd name="T46" fmla="*/ 882 w 1059"/>
                <a:gd name="T47" fmla="*/ 1165 h 1417"/>
                <a:gd name="T48" fmla="*/ 884 w 1059"/>
                <a:gd name="T49" fmla="*/ 1163 h 1417"/>
                <a:gd name="T50" fmla="*/ 958 w 1059"/>
                <a:gd name="T51" fmla="*/ 1053 h 1417"/>
                <a:gd name="T52" fmla="*/ 956 w 1059"/>
                <a:gd name="T53" fmla="*/ 987 h 1417"/>
                <a:gd name="T54" fmla="*/ 987 w 1059"/>
                <a:gd name="T55" fmla="*/ 878 h 1417"/>
                <a:gd name="T56" fmla="*/ 1022 w 1059"/>
                <a:gd name="T57" fmla="*/ 828 h 1417"/>
                <a:gd name="T58" fmla="*/ 1024 w 1059"/>
                <a:gd name="T59" fmla="*/ 826 h 1417"/>
                <a:gd name="T60" fmla="*/ 1046 w 1059"/>
                <a:gd name="T61" fmla="*/ 123 h 1417"/>
                <a:gd name="T62" fmla="*/ 525 w 1059"/>
                <a:gd name="T63" fmla="*/ 2 h 1417"/>
                <a:gd name="T64" fmla="*/ 15 w 1059"/>
                <a:gd name="T65" fmla="*/ 136 h 1417"/>
                <a:gd name="T66" fmla="*/ 63 w 1059"/>
                <a:gd name="T67" fmla="*/ 771 h 1417"/>
                <a:gd name="T68" fmla="*/ 35 w 1059"/>
                <a:gd name="T69" fmla="*/ 828 h 1417"/>
                <a:gd name="T70" fmla="*/ 55 w 1059"/>
                <a:gd name="T71" fmla="*/ 939 h 1417"/>
                <a:gd name="T72" fmla="*/ 76 w 1059"/>
                <a:gd name="T73" fmla="*/ 998 h 1417"/>
                <a:gd name="T74" fmla="*/ 112 w 1059"/>
                <a:gd name="T75" fmla="*/ 1045 h 1417"/>
                <a:gd name="T76" fmla="*/ 133 w 1059"/>
                <a:gd name="T77" fmla="*/ 1108 h 1417"/>
                <a:gd name="T78" fmla="*/ 175 w 1059"/>
                <a:gd name="T79" fmla="*/ 1163 h 1417"/>
                <a:gd name="T80" fmla="*/ 284 w 1059"/>
                <a:gd name="T81" fmla="*/ 1270 h 1417"/>
                <a:gd name="T82" fmla="*/ 352 w 1059"/>
                <a:gd name="T83" fmla="*/ 1320 h 1417"/>
                <a:gd name="T84" fmla="*/ 383 w 1059"/>
                <a:gd name="T85" fmla="*/ 1323 h 1417"/>
                <a:gd name="T86" fmla="*/ 402 w 1059"/>
                <a:gd name="T87" fmla="*/ 1353 h 1417"/>
                <a:gd name="T88" fmla="*/ 433 w 1059"/>
                <a:gd name="T89" fmla="*/ 1371 h 1417"/>
                <a:gd name="T90" fmla="*/ 496 w 1059"/>
                <a:gd name="T91" fmla="*/ 1406 h 1417"/>
                <a:gd name="T92" fmla="*/ 543 w 1059"/>
                <a:gd name="T93" fmla="*/ 1403 h 1417"/>
                <a:gd name="T94" fmla="*/ 529 w 1059"/>
                <a:gd name="T95" fmla="*/ 1404 h 1417"/>
                <a:gd name="T96" fmla="*/ 562 w 1059"/>
                <a:gd name="T97" fmla="*/ 1406 h 1417"/>
                <a:gd name="T98" fmla="*/ 593 w 1059"/>
                <a:gd name="T99" fmla="*/ 1390 h 1417"/>
                <a:gd name="T100" fmla="*/ 656 w 1059"/>
                <a:gd name="T101" fmla="*/ 1353 h 1417"/>
                <a:gd name="T102" fmla="*/ 683 w 1059"/>
                <a:gd name="T103" fmla="*/ 1334 h 1417"/>
                <a:gd name="T104" fmla="*/ 700 w 1059"/>
                <a:gd name="T105" fmla="*/ 1309 h 1417"/>
                <a:gd name="T106" fmla="*/ 775 w 1059"/>
                <a:gd name="T107" fmla="*/ 1270 h 1417"/>
                <a:gd name="T108" fmla="*/ 834 w 1059"/>
                <a:gd name="T109" fmla="*/ 1219 h 1417"/>
                <a:gd name="T110" fmla="*/ 925 w 1059"/>
                <a:gd name="T111" fmla="*/ 1108 h 1417"/>
                <a:gd name="T112" fmla="*/ 958 w 1059"/>
                <a:gd name="T113" fmla="*/ 1053 h 1417"/>
                <a:gd name="T114" fmla="*/ 971 w 1059"/>
                <a:gd name="T115" fmla="*/ 990 h 1417"/>
                <a:gd name="T116" fmla="*/ 1002 w 1059"/>
                <a:gd name="T117" fmla="*/ 941 h 1417"/>
                <a:gd name="T118" fmla="*/ 1017 w 1059"/>
                <a:gd name="T119" fmla="*/ 883 h 1417"/>
                <a:gd name="T120" fmla="*/ 996 w 1059"/>
                <a:gd name="T121" fmla="*/ 771 h 1417"/>
                <a:gd name="T122" fmla="*/ 1046 w 1059"/>
                <a:gd name="T123" fmla="*/ 123 h 1417"/>
                <a:gd name="T124" fmla="*/ 529 w 1059"/>
                <a:gd name="T125" fmla="*/ 15 h 1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59" h="1417">
                  <a:moveTo>
                    <a:pt x="525" y="2"/>
                  </a:moveTo>
                  <a:lnTo>
                    <a:pt x="532" y="29"/>
                  </a:lnTo>
                  <a:lnTo>
                    <a:pt x="19" y="151"/>
                  </a:lnTo>
                  <a:lnTo>
                    <a:pt x="11" y="123"/>
                  </a:lnTo>
                  <a:lnTo>
                    <a:pt x="525" y="2"/>
                  </a:lnTo>
                  <a:close/>
                  <a:moveTo>
                    <a:pt x="0" y="138"/>
                  </a:moveTo>
                  <a:lnTo>
                    <a:pt x="30" y="136"/>
                  </a:lnTo>
                  <a:lnTo>
                    <a:pt x="63" y="771"/>
                  </a:lnTo>
                  <a:lnTo>
                    <a:pt x="33" y="773"/>
                  </a:lnTo>
                  <a:lnTo>
                    <a:pt x="0" y="138"/>
                  </a:lnTo>
                  <a:close/>
                  <a:moveTo>
                    <a:pt x="33" y="773"/>
                  </a:moveTo>
                  <a:lnTo>
                    <a:pt x="63" y="771"/>
                  </a:lnTo>
                  <a:lnTo>
                    <a:pt x="65" y="826"/>
                  </a:lnTo>
                  <a:lnTo>
                    <a:pt x="35" y="826"/>
                  </a:lnTo>
                  <a:lnTo>
                    <a:pt x="33" y="773"/>
                  </a:lnTo>
                  <a:close/>
                  <a:moveTo>
                    <a:pt x="35" y="828"/>
                  </a:moveTo>
                  <a:lnTo>
                    <a:pt x="65" y="825"/>
                  </a:lnTo>
                  <a:lnTo>
                    <a:pt x="72" y="878"/>
                  </a:lnTo>
                  <a:lnTo>
                    <a:pt x="42" y="882"/>
                  </a:lnTo>
                  <a:lnTo>
                    <a:pt x="35" y="828"/>
                  </a:lnTo>
                  <a:close/>
                  <a:moveTo>
                    <a:pt x="42" y="883"/>
                  </a:moveTo>
                  <a:lnTo>
                    <a:pt x="70" y="878"/>
                  </a:lnTo>
                  <a:lnTo>
                    <a:pt x="83" y="933"/>
                  </a:lnTo>
                  <a:lnTo>
                    <a:pt x="55" y="939"/>
                  </a:lnTo>
                  <a:lnTo>
                    <a:pt x="42" y="883"/>
                  </a:lnTo>
                  <a:close/>
                  <a:moveTo>
                    <a:pt x="55" y="941"/>
                  </a:moveTo>
                  <a:lnTo>
                    <a:pt x="83" y="931"/>
                  </a:lnTo>
                  <a:lnTo>
                    <a:pt x="101" y="987"/>
                  </a:lnTo>
                  <a:lnTo>
                    <a:pt x="74" y="996"/>
                  </a:lnTo>
                  <a:lnTo>
                    <a:pt x="55" y="941"/>
                  </a:lnTo>
                  <a:close/>
                  <a:moveTo>
                    <a:pt x="76" y="998"/>
                  </a:moveTo>
                  <a:lnTo>
                    <a:pt x="101" y="985"/>
                  </a:lnTo>
                  <a:lnTo>
                    <a:pt x="127" y="1040"/>
                  </a:lnTo>
                  <a:lnTo>
                    <a:pt x="100" y="1053"/>
                  </a:lnTo>
                  <a:lnTo>
                    <a:pt x="76" y="998"/>
                  </a:lnTo>
                  <a:close/>
                  <a:moveTo>
                    <a:pt x="101" y="1053"/>
                  </a:moveTo>
                  <a:lnTo>
                    <a:pt x="125" y="1038"/>
                  </a:lnTo>
                  <a:lnTo>
                    <a:pt x="159" y="1093"/>
                  </a:lnTo>
                  <a:lnTo>
                    <a:pt x="133" y="1108"/>
                  </a:lnTo>
                  <a:lnTo>
                    <a:pt x="101" y="1053"/>
                  </a:lnTo>
                  <a:close/>
                  <a:moveTo>
                    <a:pt x="135" y="1110"/>
                  </a:moveTo>
                  <a:lnTo>
                    <a:pt x="157" y="1091"/>
                  </a:lnTo>
                  <a:lnTo>
                    <a:pt x="197" y="1147"/>
                  </a:lnTo>
                  <a:lnTo>
                    <a:pt x="175" y="1163"/>
                  </a:lnTo>
                  <a:lnTo>
                    <a:pt x="135" y="1110"/>
                  </a:lnTo>
                  <a:close/>
                  <a:moveTo>
                    <a:pt x="175" y="1165"/>
                  </a:moveTo>
                  <a:lnTo>
                    <a:pt x="197" y="1145"/>
                  </a:lnTo>
                  <a:lnTo>
                    <a:pt x="245" y="1198"/>
                  </a:lnTo>
                  <a:lnTo>
                    <a:pt x="225" y="1217"/>
                  </a:lnTo>
                  <a:lnTo>
                    <a:pt x="175" y="1165"/>
                  </a:lnTo>
                  <a:close/>
                  <a:moveTo>
                    <a:pt x="225" y="1219"/>
                  </a:moveTo>
                  <a:lnTo>
                    <a:pt x="245" y="1196"/>
                  </a:lnTo>
                  <a:lnTo>
                    <a:pt x="302" y="1248"/>
                  </a:lnTo>
                  <a:lnTo>
                    <a:pt x="282" y="1270"/>
                  </a:lnTo>
                  <a:lnTo>
                    <a:pt x="225" y="1219"/>
                  </a:lnTo>
                  <a:close/>
                  <a:moveTo>
                    <a:pt x="284" y="1270"/>
                  </a:moveTo>
                  <a:lnTo>
                    <a:pt x="300" y="1246"/>
                  </a:lnTo>
                  <a:lnTo>
                    <a:pt x="368" y="1296"/>
                  </a:lnTo>
                  <a:lnTo>
                    <a:pt x="350" y="1320"/>
                  </a:lnTo>
                  <a:lnTo>
                    <a:pt x="284" y="1270"/>
                  </a:lnTo>
                  <a:close/>
                  <a:moveTo>
                    <a:pt x="352" y="1320"/>
                  </a:moveTo>
                  <a:lnTo>
                    <a:pt x="367" y="1296"/>
                  </a:lnTo>
                  <a:lnTo>
                    <a:pt x="391" y="1311"/>
                  </a:lnTo>
                  <a:lnTo>
                    <a:pt x="374" y="1334"/>
                  </a:lnTo>
                  <a:lnTo>
                    <a:pt x="352" y="1320"/>
                  </a:lnTo>
                  <a:close/>
                  <a:moveTo>
                    <a:pt x="374" y="1334"/>
                  </a:moveTo>
                  <a:lnTo>
                    <a:pt x="391" y="1311"/>
                  </a:lnTo>
                  <a:lnTo>
                    <a:pt x="418" y="1329"/>
                  </a:lnTo>
                  <a:lnTo>
                    <a:pt x="402" y="1353"/>
                  </a:lnTo>
                  <a:lnTo>
                    <a:pt x="374" y="1334"/>
                  </a:lnTo>
                  <a:close/>
                  <a:moveTo>
                    <a:pt x="403" y="1353"/>
                  </a:moveTo>
                  <a:lnTo>
                    <a:pt x="418" y="1329"/>
                  </a:lnTo>
                  <a:lnTo>
                    <a:pt x="448" y="1347"/>
                  </a:lnTo>
                  <a:lnTo>
                    <a:pt x="433" y="1371"/>
                  </a:lnTo>
                  <a:lnTo>
                    <a:pt x="403" y="1353"/>
                  </a:lnTo>
                  <a:close/>
                  <a:moveTo>
                    <a:pt x="433" y="1371"/>
                  </a:moveTo>
                  <a:lnTo>
                    <a:pt x="448" y="1347"/>
                  </a:lnTo>
                  <a:lnTo>
                    <a:pt x="479" y="1364"/>
                  </a:lnTo>
                  <a:lnTo>
                    <a:pt x="464" y="1390"/>
                  </a:lnTo>
                  <a:lnTo>
                    <a:pt x="433" y="1371"/>
                  </a:lnTo>
                  <a:close/>
                  <a:moveTo>
                    <a:pt x="464" y="1390"/>
                  </a:moveTo>
                  <a:lnTo>
                    <a:pt x="479" y="1364"/>
                  </a:lnTo>
                  <a:lnTo>
                    <a:pt x="508" y="1379"/>
                  </a:lnTo>
                  <a:lnTo>
                    <a:pt x="496" y="1404"/>
                  </a:lnTo>
                  <a:lnTo>
                    <a:pt x="464" y="1390"/>
                  </a:lnTo>
                  <a:close/>
                  <a:moveTo>
                    <a:pt x="496" y="1406"/>
                  </a:moveTo>
                  <a:lnTo>
                    <a:pt x="507" y="1379"/>
                  </a:lnTo>
                  <a:lnTo>
                    <a:pt x="534" y="1390"/>
                  </a:lnTo>
                  <a:lnTo>
                    <a:pt x="523" y="1417"/>
                  </a:lnTo>
                  <a:lnTo>
                    <a:pt x="496" y="1406"/>
                  </a:lnTo>
                  <a:close/>
                  <a:moveTo>
                    <a:pt x="516" y="1406"/>
                  </a:moveTo>
                  <a:lnTo>
                    <a:pt x="543" y="1403"/>
                  </a:lnTo>
                  <a:lnTo>
                    <a:pt x="543" y="1403"/>
                  </a:lnTo>
                  <a:lnTo>
                    <a:pt x="516" y="1406"/>
                  </a:lnTo>
                  <a:lnTo>
                    <a:pt x="516" y="1406"/>
                  </a:lnTo>
                  <a:close/>
                  <a:moveTo>
                    <a:pt x="543" y="1403"/>
                  </a:moveTo>
                  <a:lnTo>
                    <a:pt x="516" y="1406"/>
                  </a:lnTo>
                  <a:lnTo>
                    <a:pt x="516" y="1406"/>
                  </a:lnTo>
                  <a:lnTo>
                    <a:pt x="543" y="1403"/>
                  </a:lnTo>
                  <a:lnTo>
                    <a:pt x="543" y="1403"/>
                  </a:lnTo>
                  <a:close/>
                  <a:moveTo>
                    <a:pt x="534" y="1417"/>
                  </a:moveTo>
                  <a:lnTo>
                    <a:pt x="523" y="1390"/>
                  </a:lnTo>
                  <a:lnTo>
                    <a:pt x="551" y="1379"/>
                  </a:lnTo>
                  <a:lnTo>
                    <a:pt x="562" y="1406"/>
                  </a:lnTo>
                  <a:lnTo>
                    <a:pt x="534" y="1417"/>
                  </a:lnTo>
                  <a:close/>
                  <a:moveTo>
                    <a:pt x="564" y="1404"/>
                  </a:moveTo>
                  <a:lnTo>
                    <a:pt x="551" y="1379"/>
                  </a:lnTo>
                  <a:lnTo>
                    <a:pt x="580" y="1364"/>
                  </a:lnTo>
                  <a:lnTo>
                    <a:pt x="593" y="1390"/>
                  </a:lnTo>
                  <a:lnTo>
                    <a:pt x="564" y="1404"/>
                  </a:lnTo>
                  <a:close/>
                  <a:moveTo>
                    <a:pt x="593" y="1390"/>
                  </a:moveTo>
                  <a:lnTo>
                    <a:pt x="580" y="1364"/>
                  </a:lnTo>
                  <a:lnTo>
                    <a:pt x="612" y="1347"/>
                  </a:lnTo>
                  <a:lnTo>
                    <a:pt x="624" y="1371"/>
                  </a:lnTo>
                  <a:lnTo>
                    <a:pt x="593" y="1390"/>
                  </a:lnTo>
                  <a:close/>
                  <a:moveTo>
                    <a:pt x="626" y="1371"/>
                  </a:moveTo>
                  <a:lnTo>
                    <a:pt x="610" y="1347"/>
                  </a:lnTo>
                  <a:lnTo>
                    <a:pt x="641" y="1329"/>
                  </a:lnTo>
                  <a:lnTo>
                    <a:pt x="656" y="1353"/>
                  </a:lnTo>
                  <a:lnTo>
                    <a:pt x="626" y="1371"/>
                  </a:lnTo>
                  <a:close/>
                  <a:moveTo>
                    <a:pt x="656" y="1353"/>
                  </a:moveTo>
                  <a:lnTo>
                    <a:pt x="641" y="1329"/>
                  </a:lnTo>
                  <a:lnTo>
                    <a:pt x="669" y="1311"/>
                  </a:lnTo>
                  <a:lnTo>
                    <a:pt x="683" y="1334"/>
                  </a:lnTo>
                  <a:lnTo>
                    <a:pt x="656" y="1353"/>
                  </a:lnTo>
                  <a:close/>
                  <a:moveTo>
                    <a:pt x="683" y="1334"/>
                  </a:moveTo>
                  <a:lnTo>
                    <a:pt x="669" y="1311"/>
                  </a:lnTo>
                  <a:lnTo>
                    <a:pt x="691" y="1296"/>
                  </a:lnTo>
                  <a:lnTo>
                    <a:pt x="707" y="1320"/>
                  </a:lnTo>
                  <a:lnTo>
                    <a:pt x="683" y="1334"/>
                  </a:lnTo>
                  <a:close/>
                  <a:moveTo>
                    <a:pt x="707" y="1320"/>
                  </a:moveTo>
                  <a:lnTo>
                    <a:pt x="691" y="1296"/>
                  </a:lnTo>
                  <a:lnTo>
                    <a:pt x="757" y="1246"/>
                  </a:lnTo>
                  <a:lnTo>
                    <a:pt x="775" y="1270"/>
                  </a:lnTo>
                  <a:lnTo>
                    <a:pt x="707" y="1320"/>
                  </a:lnTo>
                  <a:close/>
                  <a:moveTo>
                    <a:pt x="775" y="1270"/>
                  </a:moveTo>
                  <a:lnTo>
                    <a:pt x="757" y="1248"/>
                  </a:lnTo>
                  <a:lnTo>
                    <a:pt x="814" y="1196"/>
                  </a:lnTo>
                  <a:lnTo>
                    <a:pt x="834" y="1219"/>
                  </a:lnTo>
                  <a:lnTo>
                    <a:pt x="775" y="1270"/>
                  </a:lnTo>
                  <a:close/>
                  <a:moveTo>
                    <a:pt x="834" y="1217"/>
                  </a:moveTo>
                  <a:lnTo>
                    <a:pt x="814" y="1198"/>
                  </a:lnTo>
                  <a:lnTo>
                    <a:pt x="862" y="1145"/>
                  </a:lnTo>
                  <a:lnTo>
                    <a:pt x="882" y="1165"/>
                  </a:lnTo>
                  <a:lnTo>
                    <a:pt x="834" y="1217"/>
                  </a:lnTo>
                  <a:close/>
                  <a:moveTo>
                    <a:pt x="884" y="1163"/>
                  </a:moveTo>
                  <a:lnTo>
                    <a:pt x="860" y="1147"/>
                  </a:lnTo>
                  <a:lnTo>
                    <a:pt x="901" y="1091"/>
                  </a:lnTo>
                  <a:lnTo>
                    <a:pt x="925" y="1110"/>
                  </a:lnTo>
                  <a:lnTo>
                    <a:pt x="884" y="1163"/>
                  </a:lnTo>
                  <a:close/>
                  <a:moveTo>
                    <a:pt x="925" y="1108"/>
                  </a:moveTo>
                  <a:lnTo>
                    <a:pt x="901" y="1093"/>
                  </a:lnTo>
                  <a:lnTo>
                    <a:pt x="932" y="1038"/>
                  </a:lnTo>
                  <a:lnTo>
                    <a:pt x="958" y="1053"/>
                  </a:lnTo>
                  <a:lnTo>
                    <a:pt x="925" y="1108"/>
                  </a:lnTo>
                  <a:close/>
                  <a:moveTo>
                    <a:pt x="958" y="1053"/>
                  </a:moveTo>
                  <a:lnTo>
                    <a:pt x="932" y="1040"/>
                  </a:lnTo>
                  <a:lnTo>
                    <a:pt x="958" y="985"/>
                  </a:lnTo>
                  <a:lnTo>
                    <a:pt x="984" y="998"/>
                  </a:lnTo>
                  <a:lnTo>
                    <a:pt x="958" y="1053"/>
                  </a:lnTo>
                  <a:close/>
                  <a:moveTo>
                    <a:pt x="984" y="996"/>
                  </a:moveTo>
                  <a:lnTo>
                    <a:pt x="956" y="987"/>
                  </a:lnTo>
                  <a:lnTo>
                    <a:pt x="976" y="931"/>
                  </a:lnTo>
                  <a:lnTo>
                    <a:pt x="1002" y="941"/>
                  </a:lnTo>
                  <a:lnTo>
                    <a:pt x="984" y="996"/>
                  </a:lnTo>
                  <a:close/>
                  <a:moveTo>
                    <a:pt x="1004" y="939"/>
                  </a:moveTo>
                  <a:lnTo>
                    <a:pt x="974" y="933"/>
                  </a:lnTo>
                  <a:lnTo>
                    <a:pt x="987" y="878"/>
                  </a:lnTo>
                  <a:lnTo>
                    <a:pt x="1015" y="883"/>
                  </a:lnTo>
                  <a:lnTo>
                    <a:pt x="1004" y="939"/>
                  </a:lnTo>
                  <a:close/>
                  <a:moveTo>
                    <a:pt x="1017" y="882"/>
                  </a:moveTo>
                  <a:lnTo>
                    <a:pt x="987" y="878"/>
                  </a:lnTo>
                  <a:lnTo>
                    <a:pt x="995" y="825"/>
                  </a:lnTo>
                  <a:lnTo>
                    <a:pt x="1022" y="828"/>
                  </a:lnTo>
                  <a:lnTo>
                    <a:pt x="1017" y="882"/>
                  </a:lnTo>
                  <a:close/>
                  <a:moveTo>
                    <a:pt x="1024" y="826"/>
                  </a:moveTo>
                  <a:lnTo>
                    <a:pt x="995" y="826"/>
                  </a:lnTo>
                  <a:lnTo>
                    <a:pt x="996" y="771"/>
                  </a:lnTo>
                  <a:lnTo>
                    <a:pt x="1026" y="773"/>
                  </a:lnTo>
                  <a:lnTo>
                    <a:pt x="1024" y="826"/>
                  </a:lnTo>
                  <a:close/>
                  <a:moveTo>
                    <a:pt x="1026" y="773"/>
                  </a:moveTo>
                  <a:lnTo>
                    <a:pt x="996" y="771"/>
                  </a:lnTo>
                  <a:lnTo>
                    <a:pt x="1030" y="136"/>
                  </a:lnTo>
                  <a:lnTo>
                    <a:pt x="1057" y="138"/>
                  </a:lnTo>
                  <a:lnTo>
                    <a:pt x="1026" y="773"/>
                  </a:lnTo>
                  <a:close/>
                  <a:moveTo>
                    <a:pt x="1046" y="123"/>
                  </a:moveTo>
                  <a:lnTo>
                    <a:pt x="1041" y="151"/>
                  </a:lnTo>
                  <a:lnTo>
                    <a:pt x="525" y="29"/>
                  </a:lnTo>
                  <a:lnTo>
                    <a:pt x="532" y="2"/>
                  </a:lnTo>
                  <a:lnTo>
                    <a:pt x="1046" y="123"/>
                  </a:lnTo>
                  <a:close/>
                  <a:moveTo>
                    <a:pt x="529" y="0"/>
                  </a:moveTo>
                  <a:lnTo>
                    <a:pt x="525" y="2"/>
                  </a:lnTo>
                  <a:lnTo>
                    <a:pt x="529" y="15"/>
                  </a:lnTo>
                  <a:lnTo>
                    <a:pt x="532" y="2"/>
                  </a:lnTo>
                  <a:lnTo>
                    <a:pt x="529" y="0"/>
                  </a:lnTo>
                  <a:close/>
                  <a:moveTo>
                    <a:pt x="0" y="125"/>
                  </a:moveTo>
                  <a:lnTo>
                    <a:pt x="0" y="138"/>
                  </a:lnTo>
                  <a:lnTo>
                    <a:pt x="15" y="136"/>
                  </a:lnTo>
                  <a:lnTo>
                    <a:pt x="11" y="123"/>
                  </a:lnTo>
                  <a:lnTo>
                    <a:pt x="0" y="125"/>
                  </a:lnTo>
                  <a:close/>
                  <a:moveTo>
                    <a:pt x="63" y="771"/>
                  </a:moveTo>
                  <a:lnTo>
                    <a:pt x="63" y="771"/>
                  </a:lnTo>
                  <a:lnTo>
                    <a:pt x="48" y="773"/>
                  </a:lnTo>
                  <a:lnTo>
                    <a:pt x="63" y="771"/>
                  </a:lnTo>
                  <a:lnTo>
                    <a:pt x="63" y="771"/>
                  </a:lnTo>
                  <a:close/>
                  <a:moveTo>
                    <a:pt x="35" y="828"/>
                  </a:moveTo>
                  <a:lnTo>
                    <a:pt x="35" y="828"/>
                  </a:lnTo>
                  <a:lnTo>
                    <a:pt x="50" y="826"/>
                  </a:lnTo>
                  <a:lnTo>
                    <a:pt x="35" y="826"/>
                  </a:lnTo>
                  <a:lnTo>
                    <a:pt x="35" y="828"/>
                  </a:lnTo>
                  <a:close/>
                  <a:moveTo>
                    <a:pt x="42" y="883"/>
                  </a:moveTo>
                  <a:lnTo>
                    <a:pt x="42" y="883"/>
                  </a:lnTo>
                  <a:lnTo>
                    <a:pt x="57" y="880"/>
                  </a:lnTo>
                  <a:lnTo>
                    <a:pt x="42" y="882"/>
                  </a:lnTo>
                  <a:lnTo>
                    <a:pt x="42" y="883"/>
                  </a:lnTo>
                  <a:close/>
                  <a:moveTo>
                    <a:pt x="55" y="939"/>
                  </a:moveTo>
                  <a:lnTo>
                    <a:pt x="55" y="941"/>
                  </a:lnTo>
                  <a:lnTo>
                    <a:pt x="70" y="935"/>
                  </a:lnTo>
                  <a:lnTo>
                    <a:pt x="55" y="939"/>
                  </a:lnTo>
                  <a:lnTo>
                    <a:pt x="55" y="939"/>
                  </a:lnTo>
                  <a:close/>
                  <a:moveTo>
                    <a:pt x="74" y="996"/>
                  </a:moveTo>
                  <a:lnTo>
                    <a:pt x="76" y="998"/>
                  </a:lnTo>
                  <a:lnTo>
                    <a:pt x="89" y="990"/>
                  </a:lnTo>
                  <a:lnTo>
                    <a:pt x="74" y="996"/>
                  </a:lnTo>
                  <a:lnTo>
                    <a:pt x="74" y="996"/>
                  </a:lnTo>
                  <a:close/>
                  <a:moveTo>
                    <a:pt x="100" y="1053"/>
                  </a:moveTo>
                  <a:lnTo>
                    <a:pt x="101" y="1053"/>
                  </a:lnTo>
                  <a:lnTo>
                    <a:pt x="112" y="1045"/>
                  </a:lnTo>
                  <a:lnTo>
                    <a:pt x="100" y="1053"/>
                  </a:lnTo>
                  <a:lnTo>
                    <a:pt x="100" y="1053"/>
                  </a:lnTo>
                  <a:close/>
                  <a:moveTo>
                    <a:pt x="135" y="1108"/>
                  </a:moveTo>
                  <a:lnTo>
                    <a:pt x="135" y="1110"/>
                  </a:lnTo>
                  <a:lnTo>
                    <a:pt x="146" y="1101"/>
                  </a:lnTo>
                  <a:lnTo>
                    <a:pt x="133" y="1108"/>
                  </a:lnTo>
                  <a:lnTo>
                    <a:pt x="135" y="1108"/>
                  </a:lnTo>
                  <a:close/>
                  <a:moveTo>
                    <a:pt x="175" y="1163"/>
                  </a:moveTo>
                  <a:lnTo>
                    <a:pt x="175" y="1165"/>
                  </a:lnTo>
                  <a:lnTo>
                    <a:pt x="186" y="1154"/>
                  </a:lnTo>
                  <a:lnTo>
                    <a:pt x="175" y="1163"/>
                  </a:lnTo>
                  <a:lnTo>
                    <a:pt x="175" y="1163"/>
                  </a:lnTo>
                  <a:close/>
                  <a:moveTo>
                    <a:pt x="225" y="1219"/>
                  </a:moveTo>
                  <a:lnTo>
                    <a:pt x="225" y="1219"/>
                  </a:lnTo>
                  <a:lnTo>
                    <a:pt x="234" y="1207"/>
                  </a:lnTo>
                  <a:lnTo>
                    <a:pt x="225" y="1217"/>
                  </a:lnTo>
                  <a:lnTo>
                    <a:pt x="225" y="1219"/>
                  </a:lnTo>
                  <a:close/>
                  <a:moveTo>
                    <a:pt x="284" y="1270"/>
                  </a:moveTo>
                  <a:lnTo>
                    <a:pt x="284" y="1270"/>
                  </a:lnTo>
                  <a:lnTo>
                    <a:pt x="293" y="1259"/>
                  </a:lnTo>
                  <a:lnTo>
                    <a:pt x="282" y="1270"/>
                  </a:lnTo>
                  <a:lnTo>
                    <a:pt x="284" y="1270"/>
                  </a:lnTo>
                  <a:close/>
                  <a:moveTo>
                    <a:pt x="352" y="1320"/>
                  </a:moveTo>
                  <a:lnTo>
                    <a:pt x="352" y="1320"/>
                  </a:lnTo>
                  <a:lnTo>
                    <a:pt x="359" y="1309"/>
                  </a:lnTo>
                  <a:lnTo>
                    <a:pt x="350" y="1320"/>
                  </a:lnTo>
                  <a:lnTo>
                    <a:pt x="352" y="1320"/>
                  </a:lnTo>
                  <a:close/>
                  <a:moveTo>
                    <a:pt x="374" y="1334"/>
                  </a:moveTo>
                  <a:lnTo>
                    <a:pt x="374" y="1334"/>
                  </a:lnTo>
                  <a:lnTo>
                    <a:pt x="383" y="1323"/>
                  </a:lnTo>
                  <a:lnTo>
                    <a:pt x="374" y="1334"/>
                  </a:lnTo>
                  <a:lnTo>
                    <a:pt x="374" y="1334"/>
                  </a:lnTo>
                  <a:close/>
                  <a:moveTo>
                    <a:pt x="402" y="1353"/>
                  </a:moveTo>
                  <a:lnTo>
                    <a:pt x="403" y="1353"/>
                  </a:lnTo>
                  <a:lnTo>
                    <a:pt x="411" y="1340"/>
                  </a:lnTo>
                  <a:lnTo>
                    <a:pt x="402" y="1353"/>
                  </a:lnTo>
                  <a:lnTo>
                    <a:pt x="402" y="1353"/>
                  </a:lnTo>
                  <a:close/>
                  <a:moveTo>
                    <a:pt x="433" y="1371"/>
                  </a:moveTo>
                  <a:lnTo>
                    <a:pt x="433" y="1371"/>
                  </a:lnTo>
                  <a:lnTo>
                    <a:pt x="440" y="1358"/>
                  </a:lnTo>
                  <a:lnTo>
                    <a:pt x="433" y="1371"/>
                  </a:lnTo>
                  <a:lnTo>
                    <a:pt x="433" y="1371"/>
                  </a:lnTo>
                  <a:close/>
                  <a:moveTo>
                    <a:pt x="464" y="1390"/>
                  </a:moveTo>
                  <a:lnTo>
                    <a:pt x="464" y="1390"/>
                  </a:lnTo>
                  <a:lnTo>
                    <a:pt x="472" y="1377"/>
                  </a:lnTo>
                  <a:lnTo>
                    <a:pt x="464" y="1390"/>
                  </a:lnTo>
                  <a:lnTo>
                    <a:pt x="464" y="1390"/>
                  </a:lnTo>
                  <a:close/>
                  <a:moveTo>
                    <a:pt x="496" y="1406"/>
                  </a:moveTo>
                  <a:lnTo>
                    <a:pt x="496" y="1406"/>
                  </a:lnTo>
                  <a:lnTo>
                    <a:pt x="501" y="1392"/>
                  </a:lnTo>
                  <a:lnTo>
                    <a:pt x="496" y="1404"/>
                  </a:lnTo>
                  <a:lnTo>
                    <a:pt x="496" y="1406"/>
                  </a:lnTo>
                  <a:close/>
                  <a:moveTo>
                    <a:pt x="542" y="1393"/>
                  </a:moveTo>
                  <a:lnTo>
                    <a:pt x="543" y="1403"/>
                  </a:lnTo>
                  <a:lnTo>
                    <a:pt x="529" y="1404"/>
                  </a:lnTo>
                  <a:lnTo>
                    <a:pt x="534" y="1390"/>
                  </a:lnTo>
                  <a:lnTo>
                    <a:pt x="542" y="1393"/>
                  </a:lnTo>
                  <a:close/>
                  <a:moveTo>
                    <a:pt x="514" y="1395"/>
                  </a:moveTo>
                  <a:lnTo>
                    <a:pt x="523" y="1390"/>
                  </a:lnTo>
                  <a:lnTo>
                    <a:pt x="529" y="1404"/>
                  </a:lnTo>
                  <a:lnTo>
                    <a:pt x="516" y="1406"/>
                  </a:lnTo>
                  <a:lnTo>
                    <a:pt x="514" y="1395"/>
                  </a:lnTo>
                  <a:close/>
                  <a:moveTo>
                    <a:pt x="562" y="1406"/>
                  </a:moveTo>
                  <a:lnTo>
                    <a:pt x="564" y="1404"/>
                  </a:lnTo>
                  <a:lnTo>
                    <a:pt x="556" y="1392"/>
                  </a:lnTo>
                  <a:lnTo>
                    <a:pt x="562" y="1406"/>
                  </a:lnTo>
                  <a:lnTo>
                    <a:pt x="562" y="1406"/>
                  </a:lnTo>
                  <a:close/>
                  <a:moveTo>
                    <a:pt x="593" y="1390"/>
                  </a:moveTo>
                  <a:lnTo>
                    <a:pt x="593" y="1390"/>
                  </a:lnTo>
                  <a:lnTo>
                    <a:pt x="588" y="1377"/>
                  </a:lnTo>
                  <a:lnTo>
                    <a:pt x="593" y="1390"/>
                  </a:lnTo>
                  <a:lnTo>
                    <a:pt x="593" y="1390"/>
                  </a:lnTo>
                  <a:close/>
                  <a:moveTo>
                    <a:pt x="626" y="1371"/>
                  </a:moveTo>
                  <a:lnTo>
                    <a:pt x="626" y="1371"/>
                  </a:lnTo>
                  <a:lnTo>
                    <a:pt x="619" y="1358"/>
                  </a:lnTo>
                  <a:lnTo>
                    <a:pt x="624" y="1371"/>
                  </a:lnTo>
                  <a:lnTo>
                    <a:pt x="626" y="1371"/>
                  </a:lnTo>
                  <a:close/>
                  <a:moveTo>
                    <a:pt x="656" y="1353"/>
                  </a:moveTo>
                  <a:lnTo>
                    <a:pt x="656" y="1353"/>
                  </a:lnTo>
                  <a:lnTo>
                    <a:pt x="648" y="1340"/>
                  </a:lnTo>
                  <a:lnTo>
                    <a:pt x="656" y="1353"/>
                  </a:lnTo>
                  <a:lnTo>
                    <a:pt x="656" y="1353"/>
                  </a:lnTo>
                  <a:close/>
                  <a:moveTo>
                    <a:pt x="683" y="1334"/>
                  </a:moveTo>
                  <a:lnTo>
                    <a:pt x="683" y="1334"/>
                  </a:lnTo>
                  <a:lnTo>
                    <a:pt x="676" y="1323"/>
                  </a:lnTo>
                  <a:lnTo>
                    <a:pt x="683" y="1334"/>
                  </a:lnTo>
                  <a:lnTo>
                    <a:pt x="683" y="1334"/>
                  </a:lnTo>
                  <a:close/>
                  <a:moveTo>
                    <a:pt x="707" y="1320"/>
                  </a:moveTo>
                  <a:lnTo>
                    <a:pt x="707" y="1320"/>
                  </a:lnTo>
                  <a:lnTo>
                    <a:pt x="700" y="1309"/>
                  </a:lnTo>
                  <a:lnTo>
                    <a:pt x="707" y="1320"/>
                  </a:lnTo>
                  <a:lnTo>
                    <a:pt x="707" y="1320"/>
                  </a:lnTo>
                  <a:close/>
                  <a:moveTo>
                    <a:pt x="775" y="1270"/>
                  </a:moveTo>
                  <a:lnTo>
                    <a:pt x="775" y="1270"/>
                  </a:lnTo>
                  <a:lnTo>
                    <a:pt x="766" y="1259"/>
                  </a:lnTo>
                  <a:lnTo>
                    <a:pt x="775" y="1270"/>
                  </a:lnTo>
                  <a:lnTo>
                    <a:pt x="775" y="1270"/>
                  </a:lnTo>
                  <a:close/>
                  <a:moveTo>
                    <a:pt x="834" y="1219"/>
                  </a:moveTo>
                  <a:lnTo>
                    <a:pt x="834" y="1217"/>
                  </a:lnTo>
                  <a:lnTo>
                    <a:pt x="823" y="1207"/>
                  </a:lnTo>
                  <a:lnTo>
                    <a:pt x="834" y="1219"/>
                  </a:lnTo>
                  <a:lnTo>
                    <a:pt x="834" y="1219"/>
                  </a:lnTo>
                  <a:close/>
                  <a:moveTo>
                    <a:pt x="884" y="1163"/>
                  </a:moveTo>
                  <a:lnTo>
                    <a:pt x="884" y="1163"/>
                  </a:lnTo>
                  <a:lnTo>
                    <a:pt x="873" y="1154"/>
                  </a:lnTo>
                  <a:lnTo>
                    <a:pt x="882" y="1165"/>
                  </a:lnTo>
                  <a:lnTo>
                    <a:pt x="884" y="1163"/>
                  </a:lnTo>
                  <a:close/>
                  <a:moveTo>
                    <a:pt x="925" y="1108"/>
                  </a:moveTo>
                  <a:lnTo>
                    <a:pt x="925" y="1108"/>
                  </a:lnTo>
                  <a:lnTo>
                    <a:pt x="914" y="1101"/>
                  </a:lnTo>
                  <a:lnTo>
                    <a:pt x="925" y="1110"/>
                  </a:lnTo>
                  <a:lnTo>
                    <a:pt x="925" y="1108"/>
                  </a:lnTo>
                  <a:close/>
                  <a:moveTo>
                    <a:pt x="958" y="1053"/>
                  </a:moveTo>
                  <a:lnTo>
                    <a:pt x="958" y="1053"/>
                  </a:lnTo>
                  <a:lnTo>
                    <a:pt x="945" y="1045"/>
                  </a:lnTo>
                  <a:lnTo>
                    <a:pt x="958" y="1053"/>
                  </a:lnTo>
                  <a:lnTo>
                    <a:pt x="958" y="1053"/>
                  </a:lnTo>
                  <a:close/>
                  <a:moveTo>
                    <a:pt x="984" y="996"/>
                  </a:moveTo>
                  <a:lnTo>
                    <a:pt x="984" y="996"/>
                  </a:lnTo>
                  <a:lnTo>
                    <a:pt x="971" y="990"/>
                  </a:lnTo>
                  <a:lnTo>
                    <a:pt x="984" y="998"/>
                  </a:lnTo>
                  <a:lnTo>
                    <a:pt x="984" y="996"/>
                  </a:lnTo>
                  <a:close/>
                  <a:moveTo>
                    <a:pt x="1004" y="939"/>
                  </a:moveTo>
                  <a:lnTo>
                    <a:pt x="1004" y="939"/>
                  </a:lnTo>
                  <a:lnTo>
                    <a:pt x="989" y="935"/>
                  </a:lnTo>
                  <a:lnTo>
                    <a:pt x="1002" y="941"/>
                  </a:lnTo>
                  <a:lnTo>
                    <a:pt x="1004" y="939"/>
                  </a:lnTo>
                  <a:close/>
                  <a:moveTo>
                    <a:pt x="1017" y="883"/>
                  </a:moveTo>
                  <a:lnTo>
                    <a:pt x="1017" y="882"/>
                  </a:lnTo>
                  <a:lnTo>
                    <a:pt x="1002" y="880"/>
                  </a:lnTo>
                  <a:lnTo>
                    <a:pt x="1015" y="883"/>
                  </a:lnTo>
                  <a:lnTo>
                    <a:pt x="1017" y="883"/>
                  </a:lnTo>
                  <a:close/>
                  <a:moveTo>
                    <a:pt x="1024" y="828"/>
                  </a:moveTo>
                  <a:lnTo>
                    <a:pt x="1024" y="826"/>
                  </a:lnTo>
                  <a:lnTo>
                    <a:pt x="1009" y="826"/>
                  </a:lnTo>
                  <a:lnTo>
                    <a:pt x="1022" y="828"/>
                  </a:lnTo>
                  <a:lnTo>
                    <a:pt x="1024" y="828"/>
                  </a:lnTo>
                  <a:close/>
                  <a:moveTo>
                    <a:pt x="996" y="771"/>
                  </a:moveTo>
                  <a:lnTo>
                    <a:pt x="996" y="771"/>
                  </a:lnTo>
                  <a:lnTo>
                    <a:pt x="1011" y="773"/>
                  </a:lnTo>
                  <a:lnTo>
                    <a:pt x="996" y="771"/>
                  </a:lnTo>
                  <a:lnTo>
                    <a:pt x="996" y="771"/>
                  </a:lnTo>
                  <a:close/>
                  <a:moveTo>
                    <a:pt x="1059" y="125"/>
                  </a:moveTo>
                  <a:lnTo>
                    <a:pt x="1046" y="123"/>
                  </a:lnTo>
                  <a:lnTo>
                    <a:pt x="1043" y="136"/>
                  </a:lnTo>
                  <a:lnTo>
                    <a:pt x="1057" y="138"/>
                  </a:lnTo>
                  <a:lnTo>
                    <a:pt x="1059" y="125"/>
                  </a:lnTo>
                  <a:close/>
                  <a:moveTo>
                    <a:pt x="529" y="0"/>
                  </a:moveTo>
                  <a:lnTo>
                    <a:pt x="525" y="2"/>
                  </a:lnTo>
                  <a:lnTo>
                    <a:pt x="529" y="15"/>
                  </a:lnTo>
                  <a:lnTo>
                    <a:pt x="532" y="2"/>
                  </a:lnTo>
                  <a:lnTo>
                    <a:pt x="529" y="0"/>
                  </a:lnTo>
                  <a:close/>
                </a:path>
              </a:pathLst>
            </a:custGeom>
            <a:solidFill>
              <a:srgbClr val="007A00"/>
            </a:solidFill>
            <a:ln w="0">
              <a:solidFill>
                <a:srgbClr val="007A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Freeform 52">
              <a:extLst>
                <a:ext uri="{FF2B5EF4-FFF2-40B4-BE49-F238E27FC236}">
                  <a16:creationId xmlns:a16="http://schemas.microsoft.com/office/drawing/2014/main" id="{E3B11B53-A763-0125-BEC4-52C3A672F31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50" y="6267"/>
              <a:ext cx="102" cy="324"/>
            </a:xfrm>
            <a:custGeom>
              <a:avLst/>
              <a:gdLst>
                <a:gd name="T0" fmla="*/ 0 w 102"/>
                <a:gd name="T1" fmla="*/ 250 h 324"/>
                <a:gd name="T2" fmla="*/ 102 w 102"/>
                <a:gd name="T3" fmla="*/ 324 h 324"/>
                <a:gd name="T4" fmla="*/ 102 w 102"/>
                <a:gd name="T5" fmla="*/ 37 h 324"/>
                <a:gd name="T6" fmla="*/ 30 w 102"/>
                <a:gd name="T7" fmla="*/ 0 h 324"/>
                <a:gd name="T8" fmla="*/ 0 w 102"/>
                <a:gd name="T9" fmla="*/ 250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324">
                  <a:moveTo>
                    <a:pt x="0" y="250"/>
                  </a:moveTo>
                  <a:lnTo>
                    <a:pt x="102" y="324"/>
                  </a:lnTo>
                  <a:lnTo>
                    <a:pt x="102" y="37"/>
                  </a:lnTo>
                  <a:lnTo>
                    <a:pt x="30" y="0"/>
                  </a:lnTo>
                  <a:lnTo>
                    <a:pt x="0" y="25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Freeform 53">
              <a:extLst>
                <a:ext uri="{FF2B5EF4-FFF2-40B4-BE49-F238E27FC236}">
                  <a16:creationId xmlns:a16="http://schemas.microsoft.com/office/drawing/2014/main" id="{4D90147C-206F-E3F3-4522-8D06F0528D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52" y="6267"/>
              <a:ext cx="141" cy="324"/>
            </a:xfrm>
            <a:custGeom>
              <a:avLst/>
              <a:gdLst>
                <a:gd name="T0" fmla="*/ 106 w 141"/>
                <a:gd name="T1" fmla="*/ 0 h 324"/>
                <a:gd name="T2" fmla="*/ 0 w 141"/>
                <a:gd name="T3" fmla="*/ 37 h 324"/>
                <a:gd name="T4" fmla="*/ 0 w 141"/>
                <a:gd name="T5" fmla="*/ 324 h 324"/>
                <a:gd name="T6" fmla="*/ 141 w 141"/>
                <a:gd name="T7" fmla="*/ 250 h 324"/>
                <a:gd name="T8" fmla="*/ 106 w 141"/>
                <a:gd name="T9" fmla="*/ 0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324">
                  <a:moveTo>
                    <a:pt x="106" y="0"/>
                  </a:moveTo>
                  <a:lnTo>
                    <a:pt x="0" y="37"/>
                  </a:lnTo>
                  <a:lnTo>
                    <a:pt x="0" y="324"/>
                  </a:lnTo>
                  <a:lnTo>
                    <a:pt x="141" y="250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Freeform 54">
              <a:extLst>
                <a:ext uri="{FF2B5EF4-FFF2-40B4-BE49-F238E27FC236}">
                  <a16:creationId xmlns:a16="http://schemas.microsoft.com/office/drawing/2014/main" id="{542E866B-3D47-7C56-9474-BAD1362437C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80" y="6241"/>
              <a:ext cx="178" cy="63"/>
            </a:xfrm>
            <a:custGeom>
              <a:avLst/>
              <a:gdLst>
                <a:gd name="T0" fmla="*/ 96 w 178"/>
                <a:gd name="T1" fmla="*/ 0 h 63"/>
                <a:gd name="T2" fmla="*/ 0 w 178"/>
                <a:gd name="T3" fmla="*/ 26 h 63"/>
                <a:gd name="T4" fmla="*/ 72 w 178"/>
                <a:gd name="T5" fmla="*/ 63 h 63"/>
                <a:gd name="T6" fmla="*/ 178 w 178"/>
                <a:gd name="T7" fmla="*/ 26 h 63"/>
                <a:gd name="T8" fmla="*/ 96 w 178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63">
                  <a:moveTo>
                    <a:pt x="96" y="0"/>
                  </a:moveTo>
                  <a:lnTo>
                    <a:pt x="0" y="26"/>
                  </a:lnTo>
                  <a:lnTo>
                    <a:pt x="72" y="63"/>
                  </a:lnTo>
                  <a:lnTo>
                    <a:pt x="178" y="26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Freeform 55">
              <a:extLst>
                <a:ext uri="{FF2B5EF4-FFF2-40B4-BE49-F238E27FC236}">
                  <a16:creationId xmlns:a16="http://schemas.microsoft.com/office/drawing/2014/main" id="{420743C5-9F72-952B-843B-2F7594D348E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13" y="6158"/>
              <a:ext cx="101" cy="105"/>
            </a:xfrm>
            <a:custGeom>
              <a:avLst/>
              <a:gdLst>
                <a:gd name="T0" fmla="*/ 101 w 101"/>
                <a:gd name="T1" fmla="*/ 54 h 105"/>
                <a:gd name="T2" fmla="*/ 98 w 101"/>
                <a:gd name="T3" fmla="*/ 74 h 105"/>
                <a:gd name="T4" fmla="*/ 86 w 101"/>
                <a:gd name="T5" fmla="*/ 91 h 105"/>
                <a:gd name="T6" fmla="*/ 70 w 101"/>
                <a:gd name="T7" fmla="*/ 102 h 105"/>
                <a:gd name="T8" fmla="*/ 50 w 101"/>
                <a:gd name="T9" fmla="*/ 105 h 105"/>
                <a:gd name="T10" fmla="*/ 31 w 101"/>
                <a:gd name="T11" fmla="*/ 102 h 105"/>
                <a:gd name="T12" fmla="*/ 15 w 101"/>
                <a:gd name="T13" fmla="*/ 91 h 105"/>
                <a:gd name="T14" fmla="*/ 4 w 101"/>
                <a:gd name="T15" fmla="*/ 74 h 105"/>
                <a:gd name="T16" fmla="*/ 0 w 101"/>
                <a:gd name="T17" fmla="*/ 54 h 105"/>
                <a:gd name="T18" fmla="*/ 4 w 101"/>
                <a:gd name="T19" fmla="*/ 34 h 105"/>
                <a:gd name="T20" fmla="*/ 15 w 101"/>
                <a:gd name="T21" fmla="*/ 17 h 105"/>
                <a:gd name="T22" fmla="*/ 31 w 101"/>
                <a:gd name="T23" fmla="*/ 6 h 105"/>
                <a:gd name="T24" fmla="*/ 50 w 101"/>
                <a:gd name="T25" fmla="*/ 0 h 105"/>
                <a:gd name="T26" fmla="*/ 70 w 101"/>
                <a:gd name="T27" fmla="*/ 6 h 105"/>
                <a:gd name="T28" fmla="*/ 86 w 101"/>
                <a:gd name="T29" fmla="*/ 17 h 105"/>
                <a:gd name="T30" fmla="*/ 98 w 101"/>
                <a:gd name="T31" fmla="*/ 34 h 105"/>
                <a:gd name="T32" fmla="*/ 101 w 101"/>
                <a:gd name="T33" fmla="*/ 5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1" h="105">
                  <a:moveTo>
                    <a:pt x="101" y="54"/>
                  </a:moveTo>
                  <a:lnTo>
                    <a:pt x="98" y="74"/>
                  </a:lnTo>
                  <a:lnTo>
                    <a:pt x="86" y="91"/>
                  </a:lnTo>
                  <a:lnTo>
                    <a:pt x="70" y="102"/>
                  </a:lnTo>
                  <a:lnTo>
                    <a:pt x="50" y="105"/>
                  </a:lnTo>
                  <a:lnTo>
                    <a:pt x="31" y="102"/>
                  </a:lnTo>
                  <a:lnTo>
                    <a:pt x="15" y="91"/>
                  </a:lnTo>
                  <a:lnTo>
                    <a:pt x="4" y="74"/>
                  </a:lnTo>
                  <a:lnTo>
                    <a:pt x="0" y="54"/>
                  </a:lnTo>
                  <a:lnTo>
                    <a:pt x="4" y="34"/>
                  </a:lnTo>
                  <a:lnTo>
                    <a:pt x="15" y="17"/>
                  </a:lnTo>
                  <a:lnTo>
                    <a:pt x="31" y="6"/>
                  </a:lnTo>
                  <a:lnTo>
                    <a:pt x="50" y="0"/>
                  </a:lnTo>
                  <a:lnTo>
                    <a:pt x="70" y="6"/>
                  </a:lnTo>
                  <a:lnTo>
                    <a:pt x="86" y="17"/>
                  </a:lnTo>
                  <a:lnTo>
                    <a:pt x="98" y="34"/>
                  </a:lnTo>
                  <a:lnTo>
                    <a:pt x="101" y="54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Freeform 56">
              <a:extLst>
                <a:ext uri="{FF2B5EF4-FFF2-40B4-BE49-F238E27FC236}">
                  <a16:creationId xmlns:a16="http://schemas.microsoft.com/office/drawing/2014/main" id="{B04C0886-D730-0AC4-8DC8-81E47E4321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33" y="6181"/>
              <a:ext cx="61" cy="62"/>
            </a:xfrm>
            <a:custGeom>
              <a:avLst/>
              <a:gdLst>
                <a:gd name="T0" fmla="*/ 61 w 61"/>
                <a:gd name="T1" fmla="*/ 31 h 62"/>
                <a:gd name="T2" fmla="*/ 57 w 61"/>
                <a:gd name="T3" fmla="*/ 46 h 62"/>
                <a:gd name="T4" fmla="*/ 46 w 61"/>
                <a:gd name="T5" fmla="*/ 57 h 62"/>
                <a:gd name="T6" fmla="*/ 30 w 61"/>
                <a:gd name="T7" fmla="*/ 62 h 62"/>
                <a:gd name="T8" fmla="*/ 15 w 61"/>
                <a:gd name="T9" fmla="*/ 57 h 62"/>
                <a:gd name="T10" fmla="*/ 4 w 61"/>
                <a:gd name="T11" fmla="*/ 46 h 62"/>
                <a:gd name="T12" fmla="*/ 0 w 61"/>
                <a:gd name="T13" fmla="*/ 31 h 62"/>
                <a:gd name="T14" fmla="*/ 4 w 61"/>
                <a:gd name="T15" fmla="*/ 14 h 62"/>
                <a:gd name="T16" fmla="*/ 15 w 61"/>
                <a:gd name="T17" fmla="*/ 3 h 62"/>
                <a:gd name="T18" fmla="*/ 30 w 61"/>
                <a:gd name="T19" fmla="*/ 0 h 62"/>
                <a:gd name="T20" fmla="*/ 46 w 61"/>
                <a:gd name="T21" fmla="*/ 3 h 62"/>
                <a:gd name="T22" fmla="*/ 57 w 61"/>
                <a:gd name="T23" fmla="*/ 14 h 62"/>
                <a:gd name="T24" fmla="*/ 61 w 61"/>
                <a:gd name="T25" fmla="*/ 3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62">
                  <a:moveTo>
                    <a:pt x="61" y="31"/>
                  </a:moveTo>
                  <a:lnTo>
                    <a:pt x="57" y="46"/>
                  </a:lnTo>
                  <a:lnTo>
                    <a:pt x="46" y="57"/>
                  </a:lnTo>
                  <a:lnTo>
                    <a:pt x="30" y="62"/>
                  </a:lnTo>
                  <a:lnTo>
                    <a:pt x="15" y="57"/>
                  </a:lnTo>
                  <a:lnTo>
                    <a:pt x="4" y="46"/>
                  </a:lnTo>
                  <a:lnTo>
                    <a:pt x="0" y="31"/>
                  </a:lnTo>
                  <a:lnTo>
                    <a:pt x="4" y="14"/>
                  </a:lnTo>
                  <a:lnTo>
                    <a:pt x="15" y="3"/>
                  </a:lnTo>
                  <a:lnTo>
                    <a:pt x="30" y="0"/>
                  </a:lnTo>
                  <a:lnTo>
                    <a:pt x="46" y="3"/>
                  </a:lnTo>
                  <a:lnTo>
                    <a:pt x="57" y="14"/>
                  </a:lnTo>
                  <a:lnTo>
                    <a:pt x="61" y="31"/>
                  </a:lnTo>
                  <a:close/>
                </a:path>
              </a:pathLst>
            </a:custGeom>
            <a:solidFill>
              <a:srgbClr val="007A00"/>
            </a:solidFill>
            <a:ln w="0">
              <a:solidFill>
                <a:srgbClr val="007A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Freeform 57">
              <a:extLst>
                <a:ext uri="{FF2B5EF4-FFF2-40B4-BE49-F238E27FC236}">
                  <a16:creationId xmlns:a16="http://schemas.microsoft.com/office/drawing/2014/main" id="{42378142-94B8-721C-D49F-B34DCD624C9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00" y="5580"/>
              <a:ext cx="413" cy="442"/>
            </a:xfrm>
            <a:custGeom>
              <a:avLst/>
              <a:gdLst>
                <a:gd name="T0" fmla="*/ 206 w 413"/>
                <a:gd name="T1" fmla="*/ 442 h 442"/>
                <a:gd name="T2" fmla="*/ 173 w 413"/>
                <a:gd name="T3" fmla="*/ 326 h 442"/>
                <a:gd name="T4" fmla="*/ 206 w 413"/>
                <a:gd name="T5" fmla="*/ 221 h 442"/>
                <a:gd name="T6" fmla="*/ 79 w 413"/>
                <a:gd name="T7" fmla="*/ 402 h 442"/>
                <a:gd name="T8" fmla="*/ 120 w 413"/>
                <a:gd name="T9" fmla="*/ 288 h 442"/>
                <a:gd name="T10" fmla="*/ 206 w 413"/>
                <a:gd name="T11" fmla="*/ 221 h 442"/>
                <a:gd name="T12" fmla="*/ 0 w 413"/>
                <a:gd name="T13" fmla="*/ 291 h 442"/>
                <a:gd name="T14" fmla="*/ 98 w 413"/>
                <a:gd name="T15" fmla="*/ 221 h 442"/>
                <a:gd name="T16" fmla="*/ 206 w 413"/>
                <a:gd name="T17" fmla="*/ 221 h 442"/>
                <a:gd name="T18" fmla="*/ 0 w 413"/>
                <a:gd name="T19" fmla="*/ 153 h 442"/>
                <a:gd name="T20" fmla="*/ 120 w 413"/>
                <a:gd name="T21" fmla="*/ 157 h 442"/>
                <a:gd name="T22" fmla="*/ 206 w 413"/>
                <a:gd name="T23" fmla="*/ 221 h 442"/>
                <a:gd name="T24" fmla="*/ 79 w 413"/>
                <a:gd name="T25" fmla="*/ 43 h 442"/>
                <a:gd name="T26" fmla="*/ 173 w 413"/>
                <a:gd name="T27" fmla="*/ 116 h 442"/>
                <a:gd name="T28" fmla="*/ 206 w 413"/>
                <a:gd name="T29" fmla="*/ 221 h 442"/>
                <a:gd name="T30" fmla="*/ 206 w 413"/>
                <a:gd name="T31" fmla="*/ 0 h 442"/>
                <a:gd name="T32" fmla="*/ 240 w 413"/>
                <a:gd name="T33" fmla="*/ 116 h 442"/>
                <a:gd name="T34" fmla="*/ 206 w 413"/>
                <a:gd name="T35" fmla="*/ 221 h 442"/>
                <a:gd name="T36" fmla="*/ 334 w 413"/>
                <a:gd name="T37" fmla="*/ 43 h 442"/>
                <a:gd name="T38" fmla="*/ 295 w 413"/>
                <a:gd name="T39" fmla="*/ 157 h 442"/>
                <a:gd name="T40" fmla="*/ 206 w 413"/>
                <a:gd name="T41" fmla="*/ 221 h 442"/>
                <a:gd name="T42" fmla="*/ 413 w 413"/>
                <a:gd name="T43" fmla="*/ 153 h 442"/>
                <a:gd name="T44" fmla="*/ 315 w 413"/>
                <a:gd name="T45" fmla="*/ 221 h 442"/>
                <a:gd name="T46" fmla="*/ 206 w 413"/>
                <a:gd name="T47" fmla="*/ 221 h 442"/>
                <a:gd name="T48" fmla="*/ 413 w 413"/>
                <a:gd name="T49" fmla="*/ 289 h 442"/>
                <a:gd name="T50" fmla="*/ 295 w 413"/>
                <a:gd name="T51" fmla="*/ 288 h 442"/>
                <a:gd name="T52" fmla="*/ 206 w 413"/>
                <a:gd name="T53" fmla="*/ 221 h 442"/>
                <a:gd name="T54" fmla="*/ 335 w 413"/>
                <a:gd name="T55" fmla="*/ 400 h 442"/>
                <a:gd name="T56" fmla="*/ 241 w 413"/>
                <a:gd name="T57" fmla="*/ 326 h 442"/>
                <a:gd name="T58" fmla="*/ 206 w 413"/>
                <a:gd name="T59" fmla="*/ 221 h 442"/>
                <a:gd name="T60" fmla="*/ 206 w 413"/>
                <a:gd name="T61" fmla="*/ 442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13" h="442">
                  <a:moveTo>
                    <a:pt x="206" y="442"/>
                  </a:moveTo>
                  <a:lnTo>
                    <a:pt x="173" y="326"/>
                  </a:lnTo>
                  <a:lnTo>
                    <a:pt x="206" y="221"/>
                  </a:lnTo>
                  <a:lnTo>
                    <a:pt x="79" y="402"/>
                  </a:lnTo>
                  <a:lnTo>
                    <a:pt x="120" y="288"/>
                  </a:lnTo>
                  <a:lnTo>
                    <a:pt x="206" y="221"/>
                  </a:lnTo>
                  <a:lnTo>
                    <a:pt x="0" y="291"/>
                  </a:lnTo>
                  <a:lnTo>
                    <a:pt x="98" y="221"/>
                  </a:lnTo>
                  <a:lnTo>
                    <a:pt x="206" y="221"/>
                  </a:lnTo>
                  <a:lnTo>
                    <a:pt x="0" y="153"/>
                  </a:lnTo>
                  <a:lnTo>
                    <a:pt x="120" y="157"/>
                  </a:lnTo>
                  <a:lnTo>
                    <a:pt x="206" y="221"/>
                  </a:lnTo>
                  <a:lnTo>
                    <a:pt x="79" y="43"/>
                  </a:lnTo>
                  <a:lnTo>
                    <a:pt x="173" y="116"/>
                  </a:lnTo>
                  <a:lnTo>
                    <a:pt x="206" y="221"/>
                  </a:lnTo>
                  <a:lnTo>
                    <a:pt x="206" y="0"/>
                  </a:lnTo>
                  <a:lnTo>
                    <a:pt x="240" y="116"/>
                  </a:lnTo>
                  <a:lnTo>
                    <a:pt x="206" y="221"/>
                  </a:lnTo>
                  <a:lnTo>
                    <a:pt x="334" y="43"/>
                  </a:lnTo>
                  <a:lnTo>
                    <a:pt x="295" y="157"/>
                  </a:lnTo>
                  <a:lnTo>
                    <a:pt x="206" y="221"/>
                  </a:lnTo>
                  <a:lnTo>
                    <a:pt x="413" y="153"/>
                  </a:lnTo>
                  <a:lnTo>
                    <a:pt x="315" y="221"/>
                  </a:lnTo>
                  <a:lnTo>
                    <a:pt x="206" y="221"/>
                  </a:lnTo>
                  <a:lnTo>
                    <a:pt x="413" y="289"/>
                  </a:lnTo>
                  <a:lnTo>
                    <a:pt x="295" y="288"/>
                  </a:lnTo>
                  <a:lnTo>
                    <a:pt x="206" y="221"/>
                  </a:lnTo>
                  <a:lnTo>
                    <a:pt x="335" y="400"/>
                  </a:lnTo>
                  <a:lnTo>
                    <a:pt x="241" y="326"/>
                  </a:lnTo>
                  <a:lnTo>
                    <a:pt x="206" y="221"/>
                  </a:lnTo>
                  <a:lnTo>
                    <a:pt x="206" y="442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Freeform 58">
              <a:extLst>
                <a:ext uri="{FF2B5EF4-FFF2-40B4-BE49-F238E27FC236}">
                  <a16:creationId xmlns:a16="http://schemas.microsoft.com/office/drawing/2014/main" id="{16825EB1-744E-96DB-0E73-D5354968B5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00" y="5580"/>
              <a:ext cx="413" cy="442"/>
            </a:xfrm>
            <a:custGeom>
              <a:avLst/>
              <a:gdLst>
                <a:gd name="T0" fmla="*/ 0 w 413"/>
                <a:gd name="T1" fmla="*/ 153 h 442"/>
                <a:gd name="T2" fmla="*/ 98 w 413"/>
                <a:gd name="T3" fmla="*/ 221 h 442"/>
                <a:gd name="T4" fmla="*/ 206 w 413"/>
                <a:gd name="T5" fmla="*/ 221 h 442"/>
                <a:gd name="T6" fmla="*/ 0 w 413"/>
                <a:gd name="T7" fmla="*/ 291 h 442"/>
                <a:gd name="T8" fmla="*/ 120 w 413"/>
                <a:gd name="T9" fmla="*/ 288 h 442"/>
                <a:gd name="T10" fmla="*/ 206 w 413"/>
                <a:gd name="T11" fmla="*/ 221 h 442"/>
                <a:gd name="T12" fmla="*/ 79 w 413"/>
                <a:gd name="T13" fmla="*/ 402 h 442"/>
                <a:gd name="T14" fmla="*/ 173 w 413"/>
                <a:gd name="T15" fmla="*/ 326 h 442"/>
                <a:gd name="T16" fmla="*/ 206 w 413"/>
                <a:gd name="T17" fmla="*/ 221 h 442"/>
                <a:gd name="T18" fmla="*/ 206 w 413"/>
                <a:gd name="T19" fmla="*/ 442 h 442"/>
                <a:gd name="T20" fmla="*/ 241 w 413"/>
                <a:gd name="T21" fmla="*/ 326 h 442"/>
                <a:gd name="T22" fmla="*/ 206 w 413"/>
                <a:gd name="T23" fmla="*/ 221 h 442"/>
                <a:gd name="T24" fmla="*/ 335 w 413"/>
                <a:gd name="T25" fmla="*/ 400 h 442"/>
                <a:gd name="T26" fmla="*/ 295 w 413"/>
                <a:gd name="T27" fmla="*/ 288 h 442"/>
                <a:gd name="T28" fmla="*/ 206 w 413"/>
                <a:gd name="T29" fmla="*/ 221 h 442"/>
                <a:gd name="T30" fmla="*/ 413 w 413"/>
                <a:gd name="T31" fmla="*/ 289 h 442"/>
                <a:gd name="T32" fmla="*/ 315 w 413"/>
                <a:gd name="T33" fmla="*/ 221 h 442"/>
                <a:gd name="T34" fmla="*/ 206 w 413"/>
                <a:gd name="T35" fmla="*/ 221 h 442"/>
                <a:gd name="T36" fmla="*/ 413 w 413"/>
                <a:gd name="T37" fmla="*/ 153 h 442"/>
                <a:gd name="T38" fmla="*/ 295 w 413"/>
                <a:gd name="T39" fmla="*/ 157 h 442"/>
                <a:gd name="T40" fmla="*/ 206 w 413"/>
                <a:gd name="T41" fmla="*/ 221 h 442"/>
                <a:gd name="T42" fmla="*/ 334 w 413"/>
                <a:gd name="T43" fmla="*/ 43 h 442"/>
                <a:gd name="T44" fmla="*/ 240 w 413"/>
                <a:gd name="T45" fmla="*/ 116 h 442"/>
                <a:gd name="T46" fmla="*/ 206 w 413"/>
                <a:gd name="T47" fmla="*/ 221 h 442"/>
                <a:gd name="T48" fmla="*/ 206 w 413"/>
                <a:gd name="T49" fmla="*/ 0 h 442"/>
                <a:gd name="T50" fmla="*/ 173 w 413"/>
                <a:gd name="T51" fmla="*/ 116 h 442"/>
                <a:gd name="T52" fmla="*/ 206 w 413"/>
                <a:gd name="T53" fmla="*/ 221 h 442"/>
                <a:gd name="T54" fmla="*/ 79 w 413"/>
                <a:gd name="T55" fmla="*/ 43 h 442"/>
                <a:gd name="T56" fmla="*/ 120 w 413"/>
                <a:gd name="T57" fmla="*/ 157 h 442"/>
                <a:gd name="T58" fmla="*/ 206 w 413"/>
                <a:gd name="T59" fmla="*/ 221 h 442"/>
                <a:gd name="T60" fmla="*/ 0 w 413"/>
                <a:gd name="T61" fmla="*/ 153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13" h="442">
                  <a:moveTo>
                    <a:pt x="0" y="153"/>
                  </a:moveTo>
                  <a:lnTo>
                    <a:pt x="98" y="221"/>
                  </a:lnTo>
                  <a:lnTo>
                    <a:pt x="206" y="221"/>
                  </a:lnTo>
                  <a:lnTo>
                    <a:pt x="0" y="291"/>
                  </a:lnTo>
                  <a:lnTo>
                    <a:pt x="120" y="288"/>
                  </a:lnTo>
                  <a:lnTo>
                    <a:pt x="206" y="221"/>
                  </a:lnTo>
                  <a:lnTo>
                    <a:pt x="79" y="402"/>
                  </a:lnTo>
                  <a:lnTo>
                    <a:pt x="173" y="326"/>
                  </a:lnTo>
                  <a:lnTo>
                    <a:pt x="206" y="221"/>
                  </a:lnTo>
                  <a:lnTo>
                    <a:pt x="206" y="442"/>
                  </a:lnTo>
                  <a:lnTo>
                    <a:pt x="241" y="326"/>
                  </a:lnTo>
                  <a:lnTo>
                    <a:pt x="206" y="221"/>
                  </a:lnTo>
                  <a:lnTo>
                    <a:pt x="335" y="400"/>
                  </a:lnTo>
                  <a:lnTo>
                    <a:pt x="295" y="288"/>
                  </a:lnTo>
                  <a:lnTo>
                    <a:pt x="206" y="221"/>
                  </a:lnTo>
                  <a:lnTo>
                    <a:pt x="413" y="289"/>
                  </a:lnTo>
                  <a:lnTo>
                    <a:pt x="315" y="221"/>
                  </a:lnTo>
                  <a:lnTo>
                    <a:pt x="206" y="221"/>
                  </a:lnTo>
                  <a:lnTo>
                    <a:pt x="413" y="153"/>
                  </a:lnTo>
                  <a:lnTo>
                    <a:pt x="295" y="157"/>
                  </a:lnTo>
                  <a:lnTo>
                    <a:pt x="206" y="221"/>
                  </a:lnTo>
                  <a:lnTo>
                    <a:pt x="334" y="43"/>
                  </a:lnTo>
                  <a:lnTo>
                    <a:pt x="240" y="116"/>
                  </a:lnTo>
                  <a:lnTo>
                    <a:pt x="206" y="221"/>
                  </a:lnTo>
                  <a:lnTo>
                    <a:pt x="206" y="0"/>
                  </a:lnTo>
                  <a:lnTo>
                    <a:pt x="173" y="116"/>
                  </a:lnTo>
                  <a:lnTo>
                    <a:pt x="206" y="221"/>
                  </a:lnTo>
                  <a:lnTo>
                    <a:pt x="79" y="43"/>
                  </a:lnTo>
                  <a:lnTo>
                    <a:pt x="120" y="157"/>
                  </a:lnTo>
                  <a:lnTo>
                    <a:pt x="206" y="221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Freeform 59">
              <a:extLst>
                <a:ext uri="{FF2B5EF4-FFF2-40B4-BE49-F238E27FC236}">
                  <a16:creationId xmlns:a16="http://schemas.microsoft.com/office/drawing/2014/main" id="{6DAA2843-506F-08AE-8AFB-E2B03972709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889" y="6440"/>
              <a:ext cx="254" cy="280"/>
            </a:xfrm>
            <a:custGeom>
              <a:avLst/>
              <a:gdLst>
                <a:gd name="T0" fmla="*/ 234 w 254"/>
                <a:gd name="T1" fmla="*/ 280 h 280"/>
                <a:gd name="T2" fmla="*/ 249 w 254"/>
                <a:gd name="T3" fmla="*/ 260 h 280"/>
                <a:gd name="T4" fmla="*/ 161 w 254"/>
                <a:gd name="T5" fmla="*/ 204 h 280"/>
                <a:gd name="T6" fmla="*/ 196 w 254"/>
                <a:gd name="T7" fmla="*/ 243 h 280"/>
                <a:gd name="T8" fmla="*/ 234 w 254"/>
                <a:gd name="T9" fmla="*/ 280 h 280"/>
                <a:gd name="T10" fmla="*/ 98 w 254"/>
                <a:gd name="T11" fmla="*/ 118 h 280"/>
                <a:gd name="T12" fmla="*/ 0 w 254"/>
                <a:gd name="T13" fmla="*/ 30 h 280"/>
                <a:gd name="T14" fmla="*/ 22 w 254"/>
                <a:gd name="T15" fmla="*/ 105 h 280"/>
                <a:gd name="T16" fmla="*/ 52 w 254"/>
                <a:gd name="T17" fmla="*/ 177 h 280"/>
                <a:gd name="T18" fmla="*/ 87 w 254"/>
                <a:gd name="T19" fmla="*/ 245 h 280"/>
                <a:gd name="T20" fmla="*/ 138 w 254"/>
                <a:gd name="T21" fmla="*/ 192 h 280"/>
                <a:gd name="T22" fmla="*/ 144 w 254"/>
                <a:gd name="T23" fmla="*/ 186 h 280"/>
                <a:gd name="T24" fmla="*/ 144 w 254"/>
                <a:gd name="T25" fmla="*/ 186 h 280"/>
                <a:gd name="T26" fmla="*/ 254 w 254"/>
                <a:gd name="T27" fmla="*/ 252 h 280"/>
                <a:gd name="T28" fmla="*/ 212 w 254"/>
                <a:gd name="T29" fmla="*/ 197 h 280"/>
                <a:gd name="T30" fmla="*/ 175 w 254"/>
                <a:gd name="T31" fmla="*/ 134 h 280"/>
                <a:gd name="T32" fmla="*/ 146 w 254"/>
                <a:gd name="T33" fmla="*/ 70 h 280"/>
                <a:gd name="T34" fmla="*/ 124 w 254"/>
                <a:gd name="T35" fmla="*/ 0 h 280"/>
                <a:gd name="T36" fmla="*/ 98 w 254"/>
                <a:gd name="T37" fmla="*/ 118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4" h="280">
                  <a:moveTo>
                    <a:pt x="234" y="280"/>
                  </a:moveTo>
                  <a:lnTo>
                    <a:pt x="249" y="260"/>
                  </a:lnTo>
                  <a:lnTo>
                    <a:pt x="161" y="204"/>
                  </a:lnTo>
                  <a:lnTo>
                    <a:pt x="196" y="243"/>
                  </a:lnTo>
                  <a:lnTo>
                    <a:pt x="234" y="280"/>
                  </a:lnTo>
                  <a:close/>
                  <a:moveTo>
                    <a:pt x="98" y="118"/>
                  </a:moveTo>
                  <a:lnTo>
                    <a:pt x="0" y="30"/>
                  </a:lnTo>
                  <a:lnTo>
                    <a:pt x="22" y="105"/>
                  </a:lnTo>
                  <a:lnTo>
                    <a:pt x="52" y="177"/>
                  </a:lnTo>
                  <a:lnTo>
                    <a:pt x="87" y="245"/>
                  </a:lnTo>
                  <a:lnTo>
                    <a:pt x="138" y="192"/>
                  </a:lnTo>
                  <a:lnTo>
                    <a:pt x="144" y="186"/>
                  </a:lnTo>
                  <a:lnTo>
                    <a:pt x="144" y="186"/>
                  </a:lnTo>
                  <a:lnTo>
                    <a:pt x="254" y="252"/>
                  </a:lnTo>
                  <a:lnTo>
                    <a:pt x="212" y="197"/>
                  </a:lnTo>
                  <a:lnTo>
                    <a:pt x="175" y="134"/>
                  </a:lnTo>
                  <a:lnTo>
                    <a:pt x="146" y="70"/>
                  </a:lnTo>
                  <a:lnTo>
                    <a:pt x="124" y="0"/>
                  </a:lnTo>
                  <a:lnTo>
                    <a:pt x="98" y="118"/>
                  </a:lnTo>
                  <a:close/>
                </a:path>
              </a:pathLst>
            </a:custGeom>
            <a:solidFill>
              <a:srgbClr val="F50026"/>
            </a:solidFill>
            <a:ln w="0">
              <a:solidFill>
                <a:srgbClr val="F50026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Freeform 60">
              <a:extLst>
                <a:ext uri="{FF2B5EF4-FFF2-40B4-BE49-F238E27FC236}">
                  <a16:creationId xmlns:a16="http://schemas.microsoft.com/office/drawing/2014/main" id="{44A674EF-F50A-D659-584C-2860577602C7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974" y="6440"/>
              <a:ext cx="254" cy="280"/>
            </a:xfrm>
            <a:custGeom>
              <a:avLst/>
              <a:gdLst>
                <a:gd name="T0" fmla="*/ 94 w 254"/>
                <a:gd name="T1" fmla="*/ 204 h 280"/>
                <a:gd name="T2" fmla="*/ 6 w 254"/>
                <a:gd name="T3" fmla="*/ 260 h 280"/>
                <a:gd name="T4" fmla="*/ 20 w 254"/>
                <a:gd name="T5" fmla="*/ 280 h 280"/>
                <a:gd name="T6" fmla="*/ 59 w 254"/>
                <a:gd name="T7" fmla="*/ 243 h 280"/>
                <a:gd name="T8" fmla="*/ 94 w 254"/>
                <a:gd name="T9" fmla="*/ 204 h 280"/>
                <a:gd name="T10" fmla="*/ 131 w 254"/>
                <a:gd name="T11" fmla="*/ 0 h 280"/>
                <a:gd name="T12" fmla="*/ 109 w 254"/>
                <a:gd name="T13" fmla="*/ 70 h 280"/>
                <a:gd name="T14" fmla="*/ 79 w 254"/>
                <a:gd name="T15" fmla="*/ 134 h 280"/>
                <a:gd name="T16" fmla="*/ 42 w 254"/>
                <a:gd name="T17" fmla="*/ 197 h 280"/>
                <a:gd name="T18" fmla="*/ 0 w 254"/>
                <a:gd name="T19" fmla="*/ 252 h 280"/>
                <a:gd name="T20" fmla="*/ 111 w 254"/>
                <a:gd name="T21" fmla="*/ 186 h 280"/>
                <a:gd name="T22" fmla="*/ 111 w 254"/>
                <a:gd name="T23" fmla="*/ 186 h 280"/>
                <a:gd name="T24" fmla="*/ 116 w 254"/>
                <a:gd name="T25" fmla="*/ 192 h 280"/>
                <a:gd name="T26" fmla="*/ 168 w 254"/>
                <a:gd name="T27" fmla="*/ 245 h 280"/>
                <a:gd name="T28" fmla="*/ 203 w 254"/>
                <a:gd name="T29" fmla="*/ 177 h 280"/>
                <a:gd name="T30" fmla="*/ 232 w 254"/>
                <a:gd name="T31" fmla="*/ 105 h 280"/>
                <a:gd name="T32" fmla="*/ 254 w 254"/>
                <a:gd name="T33" fmla="*/ 30 h 280"/>
                <a:gd name="T34" fmla="*/ 157 w 254"/>
                <a:gd name="T35" fmla="*/ 118 h 280"/>
                <a:gd name="T36" fmla="*/ 131 w 254"/>
                <a:gd name="T37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4" h="280">
                  <a:moveTo>
                    <a:pt x="94" y="204"/>
                  </a:moveTo>
                  <a:lnTo>
                    <a:pt x="6" y="260"/>
                  </a:lnTo>
                  <a:lnTo>
                    <a:pt x="20" y="280"/>
                  </a:lnTo>
                  <a:lnTo>
                    <a:pt x="59" y="243"/>
                  </a:lnTo>
                  <a:lnTo>
                    <a:pt x="94" y="204"/>
                  </a:lnTo>
                  <a:close/>
                  <a:moveTo>
                    <a:pt x="131" y="0"/>
                  </a:moveTo>
                  <a:lnTo>
                    <a:pt x="109" y="70"/>
                  </a:lnTo>
                  <a:lnTo>
                    <a:pt x="79" y="134"/>
                  </a:lnTo>
                  <a:lnTo>
                    <a:pt x="42" y="197"/>
                  </a:lnTo>
                  <a:lnTo>
                    <a:pt x="0" y="252"/>
                  </a:lnTo>
                  <a:lnTo>
                    <a:pt x="111" y="186"/>
                  </a:lnTo>
                  <a:lnTo>
                    <a:pt x="111" y="186"/>
                  </a:lnTo>
                  <a:lnTo>
                    <a:pt x="116" y="192"/>
                  </a:lnTo>
                  <a:lnTo>
                    <a:pt x="168" y="245"/>
                  </a:lnTo>
                  <a:lnTo>
                    <a:pt x="203" y="177"/>
                  </a:lnTo>
                  <a:lnTo>
                    <a:pt x="232" y="105"/>
                  </a:lnTo>
                  <a:lnTo>
                    <a:pt x="254" y="30"/>
                  </a:lnTo>
                  <a:lnTo>
                    <a:pt x="157" y="118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F50026"/>
            </a:solidFill>
            <a:ln w="0">
              <a:solidFill>
                <a:srgbClr val="F50026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Freeform 61">
              <a:extLst>
                <a:ext uri="{FF2B5EF4-FFF2-40B4-BE49-F238E27FC236}">
                  <a16:creationId xmlns:a16="http://schemas.microsoft.com/office/drawing/2014/main" id="{C51A42A0-B679-CA5E-DE0B-4DA3B9E63B5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20" y="5604"/>
              <a:ext cx="355" cy="433"/>
            </a:xfrm>
            <a:custGeom>
              <a:avLst/>
              <a:gdLst>
                <a:gd name="T0" fmla="*/ 68 w 355"/>
                <a:gd name="T1" fmla="*/ 205 h 433"/>
                <a:gd name="T2" fmla="*/ 68 w 355"/>
                <a:gd name="T3" fmla="*/ 96 h 433"/>
                <a:gd name="T4" fmla="*/ 68 w 355"/>
                <a:gd name="T5" fmla="*/ 54 h 433"/>
                <a:gd name="T6" fmla="*/ 68 w 355"/>
                <a:gd name="T7" fmla="*/ 33 h 433"/>
                <a:gd name="T8" fmla="*/ 64 w 355"/>
                <a:gd name="T9" fmla="*/ 32 h 433"/>
                <a:gd name="T10" fmla="*/ 55 w 355"/>
                <a:gd name="T11" fmla="*/ 30 h 433"/>
                <a:gd name="T12" fmla="*/ 29 w 355"/>
                <a:gd name="T13" fmla="*/ 30 h 433"/>
                <a:gd name="T14" fmla="*/ 7 w 355"/>
                <a:gd name="T15" fmla="*/ 30 h 433"/>
                <a:gd name="T16" fmla="*/ 1 w 355"/>
                <a:gd name="T17" fmla="*/ 32 h 433"/>
                <a:gd name="T18" fmla="*/ 18 w 355"/>
                <a:gd name="T19" fmla="*/ 19 h 433"/>
                <a:gd name="T20" fmla="*/ 40 w 355"/>
                <a:gd name="T21" fmla="*/ 4 h 433"/>
                <a:gd name="T22" fmla="*/ 46 w 355"/>
                <a:gd name="T23" fmla="*/ 0 h 433"/>
                <a:gd name="T24" fmla="*/ 47 w 355"/>
                <a:gd name="T25" fmla="*/ 0 h 433"/>
                <a:gd name="T26" fmla="*/ 55 w 355"/>
                <a:gd name="T27" fmla="*/ 0 h 433"/>
                <a:gd name="T28" fmla="*/ 66 w 355"/>
                <a:gd name="T29" fmla="*/ 0 h 433"/>
                <a:gd name="T30" fmla="*/ 97 w 355"/>
                <a:gd name="T31" fmla="*/ 0 h 433"/>
                <a:gd name="T32" fmla="*/ 123 w 355"/>
                <a:gd name="T33" fmla="*/ 6 h 433"/>
                <a:gd name="T34" fmla="*/ 123 w 355"/>
                <a:gd name="T35" fmla="*/ 30 h 433"/>
                <a:gd name="T36" fmla="*/ 176 w 355"/>
                <a:gd name="T37" fmla="*/ 11 h 433"/>
                <a:gd name="T38" fmla="*/ 189 w 355"/>
                <a:gd name="T39" fmla="*/ 6 h 433"/>
                <a:gd name="T40" fmla="*/ 239 w 355"/>
                <a:gd name="T41" fmla="*/ 2 h 433"/>
                <a:gd name="T42" fmla="*/ 296 w 355"/>
                <a:gd name="T43" fmla="*/ 24 h 433"/>
                <a:gd name="T44" fmla="*/ 338 w 355"/>
                <a:gd name="T45" fmla="*/ 70 h 433"/>
                <a:gd name="T46" fmla="*/ 353 w 355"/>
                <a:gd name="T47" fmla="*/ 124 h 433"/>
                <a:gd name="T48" fmla="*/ 351 w 355"/>
                <a:gd name="T49" fmla="*/ 172 h 433"/>
                <a:gd name="T50" fmla="*/ 322 w 355"/>
                <a:gd name="T51" fmla="*/ 225 h 433"/>
                <a:gd name="T52" fmla="*/ 270 w 355"/>
                <a:gd name="T53" fmla="*/ 284 h 433"/>
                <a:gd name="T54" fmla="*/ 221 w 355"/>
                <a:gd name="T55" fmla="*/ 330 h 433"/>
                <a:gd name="T56" fmla="*/ 198 w 355"/>
                <a:gd name="T57" fmla="*/ 367 h 433"/>
                <a:gd name="T58" fmla="*/ 195 w 355"/>
                <a:gd name="T59" fmla="*/ 387 h 433"/>
                <a:gd name="T60" fmla="*/ 206 w 355"/>
                <a:gd name="T61" fmla="*/ 418 h 433"/>
                <a:gd name="T62" fmla="*/ 202 w 355"/>
                <a:gd name="T63" fmla="*/ 418 h 433"/>
                <a:gd name="T64" fmla="*/ 187 w 355"/>
                <a:gd name="T65" fmla="*/ 381 h 433"/>
                <a:gd name="T66" fmla="*/ 204 w 355"/>
                <a:gd name="T67" fmla="*/ 335 h 433"/>
                <a:gd name="T68" fmla="*/ 235 w 355"/>
                <a:gd name="T69" fmla="*/ 297 h 433"/>
                <a:gd name="T70" fmla="*/ 272 w 355"/>
                <a:gd name="T71" fmla="*/ 245 h 433"/>
                <a:gd name="T72" fmla="*/ 292 w 355"/>
                <a:gd name="T73" fmla="*/ 199 h 433"/>
                <a:gd name="T74" fmla="*/ 302 w 355"/>
                <a:gd name="T75" fmla="*/ 138 h 433"/>
                <a:gd name="T76" fmla="*/ 285 w 355"/>
                <a:gd name="T77" fmla="*/ 85 h 433"/>
                <a:gd name="T78" fmla="*/ 252 w 355"/>
                <a:gd name="T79" fmla="*/ 52 h 433"/>
                <a:gd name="T80" fmla="*/ 222 w 355"/>
                <a:gd name="T81" fmla="*/ 33 h 433"/>
                <a:gd name="T82" fmla="*/ 189 w 355"/>
                <a:gd name="T83" fmla="*/ 24 h 433"/>
                <a:gd name="T84" fmla="*/ 178 w 355"/>
                <a:gd name="T85" fmla="*/ 24 h 433"/>
                <a:gd name="T86" fmla="*/ 171 w 355"/>
                <a:gd name="T87" fmla="*/ 28 h 433"/>
                <a:gd name="T88" fmla="*/ 123 w 355"/>
                <a:gd name="T89" fmla="*/ 50 h 433"/>
                <a:gd name="T90" fmla="*/ 123 w 355"/>
                <a:gd name="T91" fmla="*/ 68 h 433"/>
                <a:gd name="T92" fmla="*/ 123 w 355"/>
                <a:gd name="T93" fmla="*/ 103 h 433"/>
                <a:gd name="T94" fmla="*/ 123 w 355"/>
                <a:gd name="T95" fmla="*/ 184 h 433"/>
                <a:gd name="T96" fmla="*/ 123 w 355"/>
                <a:gd name="T97" fmla="*/ 258 h 433"/>
                <a:gd name="T98" fmla="*/ 123 w 355"/>
                <a:gd name="T99" fmla="*/ 265 h 433"/>
                <a:gd name="T100" fmla="*/ 123 w 355"/>
                <a:gd name="T101" fmla="*/ 273 h 433"/>
                <a:gd name="T102" fmla="*/ 119 w 355"/>
                <a:gd name="T103" fmla="*/ 278 h 433"/>
                <a:gd name="T104" fmla="*/ 68 w 355"/>
                <a:gd name="T105" fmla="*/ 295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55" h="433">
                  <a:moveTo>
                    <a:pt x="68" y="295"/>
                  </a:moveTo>
                  <a:lnTo>
                    <a:pt x="68" y="205"/>
                  </a:lnTo>
                  <a:lnTo>
                    <a:pt x="68" y="114"/>
                  </a:lnTo>
                  <a:lnTo>
                    <a:pt x="68" y="96"/>
                  </a:lnTo>
                  <a:lnTo>
                    <a:pt x="68" y="74"/>
                  </a:lnTo>
                  <a:lnTo>
                    <a:pt x="68" y="54"/>
                  </a:lnTo>
                  <a:lnTo>
                    <a:pt x="68" y="39"/>
                  </a:lnTo>
                  <a:lnTo>
                    <a:pt x="68" y="33"/>
                  </a:lnTo>
                  <a:lnTo>
                    <a:pt x="66" y="32"/>
                  </a:lnTo>
                  <a:lnTo>
                    <a:pt x="64" y="32"/>
                  </a:lnTo>
                  <a:lnTo>
                    <a:pt x="58" y="30"/>
                  </a:lnTo>
                  <a:lnTo>
                    <a:pt x="55" y="30"/>
                  </a:lnTo>
                  <a:lnTo>
                    <a:pt x="51" y="30"/>
                  </a:lnTo>
                  <a:lnTo>
                    <a:pt x="29" y="30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5" y="32"/>
                  </a:lnTo>
                  <a:lnTo>
                    <a:pt x="1" y="32"/>
                  </a:lnTo>
                  <a:lnTo>
                    <a:pt x="0" y="33"/>
                  </a:lnTo>
                  <a:lnTo>
                    <a:pt x="18" y="19"/>
                  </a:lnTo>
                  <a:lnTo>
                    <a:pt x="36" y="8"/>
                  </a:lnTo>
                  <a:lnTo>
                    <a:pt x="40" y="4"/>
                  </a:lnTo>
                  <a:lnTo>
                    <a:pt x="42" y="2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0"/>
                  </a:lnTo>
                  <a:lnTo>
                    <a:pt x="51" y="0"/>
                  </a:lnTo>
                  <a:lnTo>
                    <a:pt x="55" y="0"/>
                  </a:lnTo>
                  <a:lnTo>
                    <a:pt x="60" y="0"/>
                  </a:lnTo>
                  <a:lnTo>
                    <a:pt x="66" y="0"/>
                  </a:lnTo>
                  <a:lnTo>
                    <a:pt x="71" y="0"/>
                  </a:lnTo>
                  <a:lnTo>
                    <a:pt x="97" y="0"/>
                  </a:lnTo>
                  <a:lnTo>
                    <a:pt x="121" y="0"/>
                  </a:lnTo>
                  <a:lnTo>
                    <a:pt x="123" y="6"/>
                  </a:lnTo>
                  <a:lnTo>
                    <a:pt x="123" y="19"/>
                  </a:lnTo>
                  <a:lnTo>
                    <a:pt x="123" y="30"/>
                  </a:lnTo>
                  <a:lnTo>
                    <a:pt x="123" y="35"/>
                  </a:lnTo>
                  <a:lnTo>
                    <a:pt x="176" y="11"/>
                  </a:lnTo>
                  <a:lnTo>
                    <a:pt x="178" y="10"/>
                  </a:lnTo>
                  <a:lnTo>
                    <a:pt x="189" y="6"/>
                  </a:lnTo>
                  <a:lnTo>
                    <a:pt x="208" y="2"/>
                  </a:lnTo>
                  <a:lnTo>
                    <a:pt x="239" y="2"/>
                  </a:lnTo>
                  <a:lnTo>
                    <a:pt x="268" y="10"/>
                  </a:lnTo>
                  <a:lnTo>
                    <a:pt x="296" y="24"/>
                  </a:lnTo>
                  <a:lnTo>
                    <a:pt x="320" y="45"/>
                  </a:lnTo>
                  <a:lnTo>
                    <a:pt x="338" y="70"/>
                  </a:lnTo>
                  <a:lnTo>
                    <a:pt x="351" y="102"/>
                  </a:lnTo>
                  <a:lnTo>
                    <a:pt x="353" y="124"/>
                  </a:lnTo>
                  <a:lnTo>
                    <a:pt x="355" y="148"/>
                  </a:lnTo>
                  <a:lnTo>
                    <a:pt x="351" y="172"/>
                  </a:lnTo>
                  <a:lnTo>
                    <a:pt x="342" y="192"/>
                  </a:lnTo>
                  <a:lnTo>
                    <a:pt x="322" y="225"/>
                  </a:lnTo>
                  <a:lnTo>
                    <a:pt x="298" y="256"/>
                  </a:lnTo>
                  <a:lnTo>
                    <a:pt x="270" y="284"/>
                  </a:lnTo>
                  <a:lnTo>
                    <a:pt x="246" y="306"/>
                  </a:lnTo>
                  <a:lnTo>
                    <a:pt x="221" y="330"/>
                  </a:lnTo>
                  <a:lnTo>
                    <a:pt x="204" y="354"/>
                  </a:lnTo>
                  <a:lnTo>
                    <a:pt x="198" y="367"/>
                  </a:lnTo>
                  <a:lnTo>
                    <a:pt x="195" y="376"/>
                  </a:lnTo>
                  <a:lnTo>
                    <a:pt x="195" y="387"/>
                  </a:lnTo>
                  <a:lnTo>
                    <a:pt x="198" y="402"/>
                  </a:lnTo>
                  <a:lnTo>
                    <a:pt x="206" y="418"/>
                  </a:lnTo>
                  <a:lnTo>
                    <a:pt x="217" y="433"/>
                  </a:lnTo>
                  <a:lnTo>
                    <a:pt x="202" y="418"/>
                  </a:lnTo>
                  <a:lnTo>
                    <a:pt x="193" y="402"/>
                  </a:lnTo>
                  <a:lnTo>
                    <a:pt x="187" y="381"/>
                  </a:lnTo>
                  <a:lnTo>
                    <a:pt x="193" y="357"/>
                  </a:lnTo>
                  <a:lnTo>
                    <a:pt x="204" y="335"/>
                  </a:lnTo>
                  <a:lnTo>
                    <a:pt x="221" y="315"/>
                  </a:lnTo>
                  <a:lnTo>
                    <a:pt x="235" y="297"/>
                  </a:lnTo>
                  <a:lnTo>
                    <a:pt x="254" y="271"/>
                  </a:lnTo>
                  <a:lnTo>
                    <a:pt x="272" y="245"/>
                  </a:lnTo>
                  <a:lnTo>
                    <a:pt x="281" y="223"/>
                  </a:lnTo>
                  <a:lnTo>
                    <a:pt x="292" y="199"/>
                  </a:lnTo>
                  <a:lnTo>
                    <a:pt x="302" y="170"/>
                  </a:lnTo>
                  <a:lnTo>
                    <a:pt x="302" y="138"/>
                  </a:lnTo>
                  <a:lnTo>
                    <a:pt x="296" y="109"/>
                  </a:lnTo>
                  <a:lnTo>
                    <a:pt x="285" y="85"/>
                  </a:lnTo>
                  <a:lnTo>
                    <a:pt x="270" y="68"/>
                  </a:lnTo>
                  <a:lnTo>
                    <a:pt x="252" y="52"/>
                  </a:lnTo>
                  <a:lnTo>
                    <a:pt x="232" y="39"/>
                  </a:lnTo>
                  <a:lnTo>
                    <a:pt x="222" y="33"/>
                  </a:lnTo>
                  <a:lnTo>
                    <a:pt x="208" y="26"/>
                  </a:lnTo>
                  <a:lnTo>
                    <a:pt x="189" y="24"/>
                  </a:lnTo>
                  <a:lnTo>
                    <a:pt x="184" y="24"/>
                  </a:lnTo>
                  <a:lnTo>
                    <a:pt x="178" y="24"/>
                  </a:lnTo>
                  <a:lnTo>
                    <a:pt x="173" y="26"/>
                  </a:lnTo>
                  <a:lnTo>
                    <a:pt x="171" y="28"/>
                  </a:lnTo>
                  <a:lnTo>
                    <a:pt x="169" y="28"/>
                  </a:lnTo>
                  <a:lnTo>
                    <a:pt x="123" y="50"/>
                  </a:lnTo>
                  <a:lnTo>
                    <a:pt x="123" y="56"/>
                  </a:lnTo>
                  <a:lnTo>
                    <a:pt x="123" y="68"/>
                  </a:lnTo>
                  <a:lnTo>
                    <a:pt x="123" y="87"/>
                  </a:lnTo>
                  <a:lnTo>
                    <a:pt x="123" y="103"/>
                  </a:lnTo>
                  <a:lnTo>
                    <a:pt x="123" y="116"/>
                  </a:lnTo>
                  <a:lnTo>
                    <a:pt x="123" y="184"/>
                  </a:lnTo>
                  <a:lnTo>
                    <a:pt x="123" y="254"/>
                  </a:lnTo>
                  <a:lnTo>
                    <a:pt x="123" y="258"/>
                  </a:lnTo>
                  <a:lnTo>
                    <a:pt x="123" y="262"/>
                  </a:lnTo>
                  <a:lnTo>
                    <a:pt x="123" y="265"/>
                  </a:lnTo>
                  <a:lnTo>
                    <a:pt x="123" y="269"/>
                  </a:lnTo>
                  <a:lnTo>
                    <a:pt x="123" y="273"/>
                  </a:lnTo>
                  <a:lnTo>
                    <a:pt x="121" y="276"/>
                  </a:lnTo>
                  <a:lnTo>
                    <a:pt x="119" y="278"/>
                  </a:lnTo>
                  <a:lnTo>
                    <a:pt x="93" y="288"/>
                  </a:lnTo>
                  <a:lnTo>
                    <a:pt x="68" y="295"/>
                  </a:lnTo>
                  <a:close/>
                </a:path>
              </a:pathLst>
            </a:custGeom>
            <a:solidFill>
              <a:srgbClr val="F50026"/>
            </a:solidFill>
            <a:ln w="0">
              <a:solidFill>
                <a:srgbClr val="F50026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Freeform 62">
              <a:extLst>
                <a:ext uri="{FF2B5EF4-FFF2-40B4-BE49-F238E27FC236}">
                  <a16:creationId xmlns:a16="http://schemas.microsoft.com/office/drawing/2014/main" id="{119ED3B0-536B-1EA4-8B2B-7AA37C6E06D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13" y="6186"/>
              <a:ext cx="284" cy="265"/>
            </a:xfrm>
            <a:custGeom>
              <a:avLst/>
              <a:gdLst>
                <a:gd name="T0" fmla="*/ 217 w 284"/>
                <a:gd name="T1" fmla="*/ 42 h 265"/>
                <a:gd name="T2" fmla="*/ 133 w 284"/>
                <a:gd name="T3" fmla="*/ 26 h 265"/>
                <a:gd name="T4" fmla="*/ 96 w 284"/>
                <a:gd name="T5" fmla="*/ 29 h 265"/>
                <a:gd name="T6" fmla="*/ 63 w 284"/>
                <a:gd name="T7" fmla="*/ 50 h 265"/>
                <a:gd name="T8" fmla="*/ 48 w 284"/>
                <a:gd name="T9" fmla="*/ 92 h 265"/>
                <a:gd name="T10" fmla="*/ 52 w 284"/>
                <a:gd name="T11" fmla="*/ 138 h 265"/>
                <a:gd name="T12" fmla="*/ 77 w 284"/>
                <a:gd name="T13" fmla="*/ 177 h 265"/>
                <a:gd name="T14" fmla="*/ 114 w 284"/>
                <a:gd name="T15" fmla="*/ 208 h 265"/>
                <a:gd name="T16" fmla="*/ 173 w 284"/>
                <a:gd name="T17" fmla="*/ 234 h 265"/>
                <a:gd name="T18" fmla="*/ 236 w 284"/>
                <a:gd name="T19" fmla="*/ 232 h 265"/>
                <a:gd name="T20" fmla="*/ 251 w 284"/>
                <a:gd name="T21" fmla="*/ 234 h 265"/>
                <a:gd name="T22" fmla="*/ 214 w 284"/>
                <a:gd name="T23" fmla="*/ 256 h 265"/>
                <a:gd name="T24" fmla="*/ 158 w 284"/>
                <a:gd name="T25" fmla="*/ 265 h 265"/>
                <a:gd name="T26" fmla="*/ 105 w 284"/>
                <a:gd name="T27" fmla="*/ 256 h 265"/>
                <a:gd name="T28" fmla="*/ 59 w 284"/>
                <a:gd name="T29" fmla="*/ 230 h 265"/>
                <a:gd name="T30" fmla="*/ 20 w 284"/>
                <a:gd name="T31" fmla="*/ 191 h 265"/>
                <a:gd name="T32" fmla="*/ 2 w 284"/>
                <a:gd name="T33" fmla="*/ 140 h 265"/>
                <a:gd name="T34" fmla="*/ 2 w 284"/>
                <a:gd name="T35" fmla="*/ 107 h 265"/>
                <a:gd name="T36" fmla="*/ 9 w 284"/>
                <a:gd name="T37" fmla="*/ 72 h 265"/>
                <a:gd name="T38" fmla="*/ 30 w 284"/>
                <a:gd name="T39" fmla="*/ 48 h 265"/>
                <a:gd name="T40" fmla="*/ 103 w 284"/>
                <a:gd name="T41" fmla="*/ 15 h 265"/>
                <a:gd name="T42" fmla="*/ 112 w 284"/>
                <a:gd name="T43" fmla="*/ 9 h 265"/>
                <a:gd name="T44" fmla="*/ 123 w 284"/>
                <a:gd name="T45" fmla="*/ 6 h 265"/>
                <a:gd name="T46" fmla="*/ 129 w 284"/>
                <a:gd name="T47" fmla="*/ 2 h 265"/>
                <a:gd name="T48" fmla="*/ 131 w 284"/>
                <a:gd name="T49" fmla="*/ 2 h 265"/>
                <a:gd name="T50" fmla="*/ 138 w 284"/>
                <a:gd name="T51" fmla="*/ 2 h 265"/>
                <a:gd name="T52" fmla="*/ 149 w 284"/>
                <a:gd name="T53" fmla="*/ 0 h 265"/>
                <a:gd name="T54" fmla="*/ 188 w 284"/>
                <a:gd name="T55" fmla="*/ 0 h 265"/>
                <a:gd name="T56" fmla="*/ 227 w 284"/>
                <a:gd name="T57" fmla="*/ 6 h 265"/>
                <a:gd name="T58" fmla="*/ 254 w 284"/>
                <a:gd name="T59" fmla="*/ 11 h 265"/>
                <a:gd name="T60" fmla="*/ 280 w 284"/>
                <a:gd name="T61" fmla="*/ 18 h 265"/>
                <a:gd name="T62" fmla="*/ 280 w 284"/>
                <a:gd name="T63" fmla="*/ 39 h 265"/>
                <a:gd name="T64" fmla="*/ 263 w 284"/>
                <a:gd name="T65" fmla="*/ 68 h 265"/>
                <a:gd name="T66" fmla="*/ 252 w 284"/>
                <a:gd name="T67" fmla="*/ 83 h 265"/>
                <a:gd name="T68" fmla="*/ 254 w 284"/>
                <a:gd name="T69" fmla="*/ 72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84" h="265">
                  <a:moveTo>
                    <a:pt x="258" y="61"/>
                  </a:moveTo>
                  <a:lnTo>
                    <a:pt x="217" y="42"/>
                  </a:lnTo>
                  <a:lnTo>
                    <a:pt x="175" y="31"/>
                  </a:lnTo>
                  <a:lnTo>
                    <a:pt x="133" y="26"/>
                  </a:lnTo>
                  <a:lnTo>
                    <a:pt x="114" y="26"/>
                  </a:lnTo>
                  <a:lnTo>
                    <a:pt x="96" y="29"/>
                  </a:lnTo>
                  <a:lnTo>
                    <a:pt x="77" y="37"/>
                  </a:lnTo>
                  <a:lnTo>
                    <a:pt x="63" y="50"/>
                  </a:lnTo>
                  <a:lnTo>
                    <a:pt x="53" y="68"/>
                  </a:lnTo>
                  <a:lnTo>
                    <a:pt x="48" y="92"/>
                  </a:lnTo>
                  <a:lnTo>
                    <a:pt x="48" y="116"/>
                  </a:lnTo>
                  <a:lnTo>
                    <a:pt x="52" y="138"/>
                  </a:lnTo>
                  <a:lnTo>
                    <a:pt x="63" y="158"/>
                  </a:lnTo>
                  <a:lnTo>
                    <a:pt x="77" y="177"/>
                  </a:lnTo>
                  <a:lnTo>
                    <a:pt x="94" y="193"/>
                  </a:lnTo>
                  <a:lnTo>
                    <a:pt x="114" y="208"/>
                  </a:lnTo>
                  <a:lnTo>
                    <a:pt x="142" y="223"/>
                  </a:lnTo>
                  <a:lnTo>
                    <a:pt x="173" y="234"/>
                  </a:lnTo>
                  <a:lnTo>
                    <a:pt x="205" y="237"/>
                  </a:lnTo>
                  <a:lnTo>
                    <a:pt x="236" y="232"/>
                  </a:lnTo>
                  <a:lnTo>
                    <a:pt x="267" y="219"/>
                  </a:lnTo>
                  <a:lnTo>
                    <a:pt x="251" y="234"/>
                  </a:lnTo>
                  <a:lnTo>
                    <a:pt x="232" y="249"/>
                  </a:lnTo>
                  <a:lnTo>
                    <a:pt x="214" y="256"/>
                  </a:lnTo>
                  <a:lnTo>
                    <a:pt x="188" y="261"/>
                  </a:lnTo>
                  <a:lnTo>
                    <a:pt x="158" y="265"/>
                  </a:lnTo>
                  <a:lnTo>
                    <a:pt x="131" y="261"/>
                  </a:lnTo>
                  <a:lnTo>
                    <a:pt x="105" y="256"/>
                  </a:lnTo>
                  <a:lnTo>
                    <a:pt x="81" y="243"/>
                  </a:lnTo>
                  <a:lnTo>
                    <a:pt x="59" y="230"/>
                  </a:lnTo>
                  <a:lnTo>
                    <a:pt x="37" y="212"/>
                  </a:lnTo>
                  <a:lnTo>
                    <a:pt x="20" y="191"/>
                  </a:lnTo>
                  <a:lnTo>
                    <a:pt x="7" y="168"/>
                  </a:lnTo>
                  <a:lnTo>
                    <a:pt x="2" y="140"/>
                  </a:lnTo>
                  <a:lnTo>
                    <a:pt x="0" y="125"/>
                  </a:lnTo>
                  <a:lnTo>
                    <a:pt x="2" y="107"/>
                  </a:lnTo>
                  <a:lnTo>
                    <a:pt x="4" y="88"/>
                  </a:lnTo>
                  <a:lnTo>
                    <a:pt x="9" y="72"/>
                  </a:lnTo>
                  <a:lnTo>
                    <a:pt x="17" y="57"/>
                  </a:lnTo>
                  <a:lnTo>
                    <a:pt x="30" y="48"/>
                  </a:lnTo>
                  <a:lnTo>
                    <a:pt x="66" y="31"/>
                  </a:lnTo>
                  <a:lnTo>
                    <a:pt x="103" y="15"/>
                  </a:lnTo>
                  <a:lnTo>
                    <a:pt x="109" y="11"/>
                  </a:lnTo>
                  <a:lnTo>
                    <a:pt x="112" y="9"/>
                  </a:lnTo>
                  <a:lnTo>
                    <a:pt x="118" y="7"/>
                  </a:lnTo>
                  <a:lnTo>
                    <a:pt x="123" y="6"/>
                  </a:lnTo>
                  <a:lnTo>
                    <a:pt x="127" y="4"/>
                  </a:lnTo>
                  <a:lnTo>
                    <a:pt x="129" y="2"/>
                  </a:lnTo>
                  <a:lnTo>
                    <a:pt x="131" y="2"/>
                  </a:lnTo>
                  <a:lnTo>
                    <a:pt x="131" y="2"/>
                  </a:lnTo>
                  <a:lnTo>
                    <a:pt x="135" y="2"/>
                  </a:lnTo>
                  <a:lnTo>
                    <a:pt x="138" y="2"/>
                  </a:lnTo>
                  <a:lnTo>
                    <a:pt x="144" y="0"/>
                  </a:lnTo>
                  <a:lnTo>
                    <a:pt x="149" y="0"/>
                  </a:lnTo>
                  <a:lnTo>
                    <a:pt x="155" y="0"/>
                  </a:lnTo>
                  <a:lnTo>
                    <a:pt x="188" y="0"/>
                  </a:lnTo>
                  <a:lnTo>
                    <a:pt x="221" y="6"/>
                  </a:lnTo>
                  <a:lnTo>
                    <a:pt x="227" y="6"/>
                  </a:lnTo>
                  <a:lnTo>
                    <a:pt x="240" y="9"/>
                  </a:lnTo>
                  <a:lnTo>
                    <a:pt x="254" y="11"/>
                  </a:lnTo>
                  <a:lnTo>
                    <a:pt x="269" y="15"/>
                  </a:lnTo>
                  <a:lnTo>
                    <a:pt x="280" y="18"/>
                  </a:lnTo>
                  <a:lnTo>
                    <a:pt x="284" y="22"/>
                  </a:lnTo>
                  <a:lnTo>
                    <a:pt x="280" y="39"/>
                  </a:lnTo>
                  <a:lnTo>
                    <a:pt x="273" y="53"/>
                  </a:lnTo>
                  <a:lnTo>
                    <a:pt x="263" y="68"/>
                  </a:lnTo>
                  <a:lnTo>
                    <a:pt x="252" y="83"/>
                  </a:lnTo>
                  <a:lnTo>
                    <a:pt x="252" y="83"/>
                  </a:lnTo>
                  <a:lnTo>
                    <a:pt x="251" y="83"/>
                  </a:lnTo>
                  <a:lnTo>
                    <a:pt x="254" y="72"/>
                  </a:lnTo>
                  <a:lnTo>
                    <a:pt x="258" y="61"/>
                  </a:lnTo>
                  <a:close/>
                </a:path>
              </a:pathLst>
            </a:custGeom>
            <a:solidFill>
              <a:srgbClr val="F50026"/>
            </a:solidFill>
            <a:ln w="0">
              <a:solidFill>
                <a:srgbClr val="F50026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Freeform 63">
              <a:extLst>
                <a:ext uri="{FF2B5EF4-FFF2-40B4-BE49-F238E27FC236}">
                  <a16:creationId xmlns:a16="http://schemas.microsoft.com/office/drawing/2014/main" id="{452F7A51-36F0-BAA4-8DAA-0F2941A6056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65" y="6337"/>
              <a:ext cx="215" cy="202"/>
            </a:xfrm>
            <a:custGeom>
              <a:avLst/>
              <a:gdLst>
                <a:gd name="T0" fmla="*/ 195 w 215"/>
                <a:gd name="T1" fmla="*/ 46 h 202"/>
                <a:gd name="T2" fmla="*/ 165 w 215"/>
                <a:gd name="T3" fmla="*/ 33 h 202"/>
                <a:gd name="T4" fmla="*/ 134 w 215"/>
                <a:gd name="T5" fmla="*/ 24 h 202"/>
                <a:gd name="T6" fmla="*/ 101 w 215"/>
                <a:gd name="T7" fmla="*/ 20 h 202"/>
                <a:gd name="T8" fmla="*/ 81 w 215"/>
                <a:gd name="T9" fmla="*/ 20 h 202"/>
                <a:gd name="T10" fmla="*/ 62 w 215"/>
                <a:gd name="T11" fmla="*/ 26 h 202"/>
                <a:gd name="T12" fmla="*/ 48 w 215"/>
                <a:gd name="T13" fmla="*/ 37 h 202"/>
                <a:gd name="T14" fmla="*/ 38 w 215"/>
                <a:gd name="T15" fmla="*/ 52 h 202"/>
                <a:gd name="T16" fmla="*/ 35 w 215"/>
                <a:gd name="T17" fmla="*/ 70 h 202"/>
                <a:gd name="T18" fmla="*/ 35 w 215"/>
                <a:gd name="T19" fmla="*/ 88 h 202"/>
                <a:gd name="T20" fmla="*/ 38 w 215"/>
                <a:gd name="T21" fmla="*/ 105 h 202"/>
                <a:gd name="T22" fmla="*/ 49 w 215"/>
                <a:gd name="T23" fmla="*/ 127 h 202"/>
                <a:gd name="T24" fmla="*/ 66 w 215"/>
                <a:gd name="T25" fmla="*/ 145 h 202"/>
                <a:gd name="T26" fmla="*/ 86 w 215"/>
                <a:gd name="T27" fmla="*/ 158 h 202"/>
                <a:gd name="T28" fmla="*/ 114 w 215"/>
                <a:gd name="T29" fmla="*/ 173 h 202"/>
                <a:gd name="T30" fmla="*/ 143 w 215"/>
                <a:gd name="T31" fmla="*/ 180 h 202"/>
                <a:gd name="T32" fmla="*/ 173 w 215"/>
                <a:gd name="T33" fmla="*/ 180 h 202"/>
                <a:gd name="T34" fmla="*/ 202 w 215"/>
                <a:gd name="T35" fmla="*/ 167 h 202"/>
                <a:gd name="T36" fmla="*/ 191 w 215"/>
                <a:gd name="T37" fmla="*/ 179 h 202"/>
                <a:gd name="T38" fmla="*/ 176 w 215"/>
                <a:gd name="T39" fmla="*/ 190 h 202"/>
                <a:gd name="T40" fmla="*/ 162 w 215"/>
                <a:gd name="T41" fmla="*/ 197 h 202"/>
                <a:gd name="T42" fmla="*/ 134 w 215"/>
                <a:gd name="T43" fmla="*/ 202 h 202"/>
                <a:gd name="T44" fmla="*/ 106 w 215"/>
                <a:gd name="T45" fmla="*/ 202 h 202"/>
                <a:gd name="T46" fmla="*/ 79 w 215"/>
                <a:gd name="T47" fmla="*/ 195 h 202"/>
                <a:gd name="T48" fmla="*/ 57 w 215"/>
                <a:gd name="T49" fmla="*/ 184 h 202"/>
                <a:gd name="T50" fmla="*/ 36 w 215"/>
                <a:gd name="T51" fmla="*/ 171 h 202"/>
                <a:gd name="T52" fmla="*/ 18 w 215"/>
                <a:gd name="T53" fmla="*/ 153 h 202"/>
                <a:gd name="T54" fmla="*/ 5 w 215"/>
                <a:gd name="T55" fmla="*/ 133 h 202"/>
                <a:gd name="T56" fmla="*/ 0 w 215"/>
                <a:gd name="T57" fmla="*/ 109 h 202"/>
                <a:gd name="T58" fmla="*/ 0 w 215"/>
                <a:gd name="T59" fmla="*/ 94 h 202"/>
                <a:gd name="T60" fmla="*/ 0 w 215"/>
                <a:gd name="T61" fmla="*/ 77 h 202"/>
                <a:gd name="T62" fmla="*/ 3 w 215"/>
                <a:gd name="T63" fmla="*/ 61 h 202"/>
                <a:gd name="T64" fmla="*/ 11 w 215"/>
                <a:gd name="T65" fmla="*/ 46 h 202"/>
                <a:gd name="T66" fmla="*/ 22 w 215"/>
                <a:gd name="T67" fmla="*/ 37 h 202"/>
                <a:gd name="T68" fmla="*/ 49 w 215"/>
                <a:gd name="T69" fmla="*/ 24 h 202"/>
                <a:gd name="T70" fmla="*/ 79 w 215"/>
                <a:gd name="T71" fmla="*/ 11 h 202"/>
                <a:gd name="T72" fmla="*/ 83 w 215"/>
                <a:gd name="T73" fmla="*/ 9 h 202"/>
                <a:gd name="T74" fmla="*/ 86 w 215"/>
                <a:gd name="T75" fmla="*/ 7 h 202"/>
                <a:gd name="T76" fmla="*/ 92 w 215"/>
                <a:gd name="T77" fmla="*/ 6 h 202"/>
                <a:gd name="T78" fmla="*/ 95 w 215"/>
                <a:gd name="T79" fmla="*/ 4 h 202"/>
                <a:gd name="T80" fmla="*/ 97 w 215"/>
                <a:gd name="T81" fmla="*/ 2 h 202"/>
                <a:gd name="T82" fmla="*/ 99 w 215"/>
                <a:gd name="T83" fmla="*/ 2 h 202"/>
                <a:gd name="T84" fmla="*/ 99 w 215"/>
                <a:gd name="T85" fmla="*/ 2 h 202"/>
                <a:gd name="T86" fmla="*/ 103 w 215"/>
                <a:gd name="T87" fmla="*/ 2 h 202"/>
                <a:gd name="T88" fmla="*/ 106 w 215"/>
                <a:gd name="T89" fmla="*/ 2 h 202"/>
                <a:gd name="T90" fmla="*/ 112 w 215"/>
                <a:gd name="T91" fmla="*/ 0 h 202"/>
                <a:gd name="T92" fmla="*/ 118 w 215"/>
                <a:gd name="T93" fmla="*/ 0 h 202"/>
                <a:gd name="T94" fmla="*/ 143 w 215"/>
                <a:gd name="T95" fmla="*/ 0 h 202"/>
                <a:gd name="T96" fmla="*/ 167 w 215"/>
                <a:gd name="T97" fmla="*/ 4 h 202"/>
                <a:gd name="T98" fmla="*/ 175 w 215"/>
                <a:gd name="T99" fmla="*/ 6 h 202"/>
                <a:gd name="T100" fmla="*/ 188 w 215"/>
                <a:gd name="T101" fmla="*/ 7 h 202"/>
                <a:gd name="T102" fmla="*/ 200 w 215"/>
                <a:gd name="T103" fmla="*/ 11 h 202"/>
                <a:gd name="T104" fmla="*/ 211 w 215"/>
                <a:gd name="T105" fmla="*/ 15 h 202"/>
                <a:gd name="T106" fmla="*/ 215 w 215"/>
                <a:gd name="T107" fmla="*/ 17 h 202"/>
                <a:gd name="T108" fmla="*/ 211 w 215"/>
                <a:gd name="T109" fmla="*/ 33 h 202"/>
                <a:gd name="T110" fmla="*/ 202 w 215"/>
                <a:gd name="T111" fmla="*/ 48 h 202"/>
                <a:gd name="T112" fmla="*/ 191 w 215"/>
                <a:gd name="T113" fmla="*/ 63 h 202"/>
                <a:gd name="T114" fmla="*/ 191 w 215"/>
                <a:gd name="T115" fmla="*/ 64 h 202"/>
                <a:gd name="T116" fmla="*/ 191 w 215"/>
                <a:gd name="T117" fmla="*/ 64 h 202"/>
                <a:gd name="T118" fmla="*/ 193 w 215"/>
                <a:gd name="T119" fmla="*/ 55 h 202"/>
                <a:gd name="T120" fmla="*/ 195 w 215"/>
                <a:gd name="T121" fmla="*/ 46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5" h="202">
                  <a:moveTo>
                    <a:pt x="195" y="46"/>
                  </a:moveTo>
                  <a:lnTo>
                    <a:pt x="165" y="33"/>
                  </a:lnTo>
                  <a:lnTo>
                    <a:pt x="134" y="24"/>
                  </a:lnTo>
                  <a:lnTo>
                    <a:pt x="101" y="20"/>
                  </a:lnTo>
                  <a:lnTo>
                    <a:pt x="81" y="20"/>
                  </a:lnTo>
                  <a:lnTo>
                    <a:pt x="62" y="26"/>
                  </a:lnTo>
                  <a:lnTo>
                    <a:pt x="48" y="37"/>
                  </a:lnTo>
                  <a:lnTo>
                    <a:pt x="38" y="52"/>
                  </a:lnTo>
                  <a:lnTo>
                    <a:pt x="35" y="70"/>
                  </a:lnTo>
                  <a:lnTo>
                    <a:pt x="35" y="88"/>
                  </a:lnTo>
                  <a:lnTo>
                    <a:pt x="38" y="105"/>
                  </a:lnTo>
                  <a:lnTo>
                    <a:pt x="49" y="127"/>
                  </a:lnTo>
                  <a:lnTo>
                    <a:pt x="66" y="145"/>
                  </a:lnTo>
                  <a:lnTo>
                    <a:pt x="86" y="158"/>
                  </a:lnTo>
                  <a:lnTo>
                    <a:pt x="114" y="173"/>
                  </a:lnTo>
                  <a:lnTo>
                    <a:pt x="143" y="180"/>
                  </a:lnTo>
                  <a:lnTo>
                    <a:pt x="173" y="180"/>
                  </a:lnTo>
                  <a:lnTo>
                    <a:pt x="202" y="167"/>
                  </a:lnTo>
                  <a:lnTo>
                    <a:pt x="191" y="179"/>
                  </a:lnTo>
                  <a:lnTo>
                    <a:pt x="176" y="190"/>
                  </a:lnTo>
                  <a:lnTo>
                    <a:pt x="162" y="197"/>
                  </a:lnTo>
                  <a:lnTo>
                    <a:pt x="134" y="202"/>
                  </a:lnTo>
                  <a:lnTo>
                    <a:pt x="106" y="202"/>
                  </a:lnTo>
                  <a:lnTo>
                    <a:pt x="79" y="195"/>
                  </a:lnTo>
                  <a:lnTo>
                    <a:pt x="57" y="184"/>
                  </a:lnTo>
                  <a:lnTo>
                    <a:pt x="36" y="171"/>
                  </a:lnTo>
                  <a:lnTo>
                    <a:pt x="18" y="153"/>
                  </a:lnTo>
                  <a:lnTo>
                    <a:pt x="5" y="133"/>
                  </a:lnTo>
                  <a:lnTo>
                    <a:pt x="0" y="109"/>
                  </a:lnTo>
                  <a:lnTo>
                    <a:pt x="0" y="94"/>
                  </a:lnTo>
                  <a:lnTo>
                    <a:pt x="0" y="77"/>
                  </a:lnTo>
                  <a:lnTo>
                    <a:pt x="3" y="61"/>
                  </a:lnTo>
                  <a:lnTo>
                    <a:pt x="11" y="46"/>
                  </a:lnTo>
                  <a:lnTo>
                    <a:pt x="22" y="37"/>
                  </a:lnTo>
                  <a:lnTo>
                    <a:pt x="49" y="24"/>
                  </a:lnTo>
                  <a:lnTo>
                    <a:pt x="79" y="11"/>
                  </a:lnTo>
                  <a:lnTo>
                    <a:pt x="83" y="9"/>
                  </a:lnTo>
                  <a:lnTo>
                    <a:pt x="86" y="7"/>
                  </a:lnTo>
                  <a:lnTo>
                    <a:pt x="92" y="6"/>
                  </a:lnTo>
                  <a:lnTo>
                    <a:pt x="95" y="4"/>
                  </a:lnTo>
                  <a:lnTo>
                    <a:pt x="97" y="2"/>
                  </a:lnTo>
                  <a:lnTo>
                    <a:pt x="99" y="2"/>
                  </a:lnTo>
                  <a:lnTo>
                    <a:pt x="99" y="2"/>
                  </a:lnTo>
                  <a:lnTo>
                    <a:pt x="103" y="2"/>
                  </a:lnTo>
                  <a:lnTo>
                    <a:pt x="106" y="2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43" y="0"/>
                  </a:lnTo>
                  <a:lnTo>
                    <a:pt x="167" y="4"/>
                  </a:lnTo>
                  <a:lnTo>
                    <a:pt x="175" y="6"/>
                  </a:lnTo>
                  <a:lnTo>
                    <a:pt x="188" y="7"/>
                  </a:lnTo>
                  <a:lnTo>
                    <a:pt x="200" y="11"/>
                  </a:lnTo>
                  <a:lnTo>
                    <a:pt x="211" y="15"/>
                  </a:lnTo>
                  <a:lnTo>
                    <a:pt x="215" y="17"/>
                  </a:lnTo>
                  <a:lnTo>
                    <a:pt x="211" y="33"/>
                  </a:lnTo>
                  <a:lnTo>
                    <a:pt x="202" y="48"/>
                  </a:lnTo>
                  <a:lnTo>
                    <a:pt x="191" y="63"/>
                  </a:lnTo>
                  <a:lnTo>
                    <a:pt x="191" y="64"/>
                  </a:lnTo>
                  <a:lnTo>
                    <a:pt x="191" y="64"/>
                  </a:lnTo>
                  <a:lnTo>
                    <a:pt x="193" y="55"/>
                  </a:lnTo>
                  <a:lnTo>
                    <a:pt x="195" y="46"/>
                  </a:lnTo>
                  <a:close/>
                </a:path>
              </a:pathLst>
            </a:custGeom>
            <a:solidFill>
              <a:srgbClr val="FFC20F"/>
            </a:solidFill>
            <a:ln w="0">
              <a:solidFill>
                <a:srgbClr val="FFC20F"/>
              </a:solidFill>
              <a:prstDash val="solid"/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0C35896-D9FA-ECB0-CA70-949FB74B3664}"/>
              </a:ext>
            </a:extLst>
          </p:cNvPr>
          <p:cNvCxnSpPr>
            <a:cxnSpLocks/>
          </p:cNvCxnSpPr>
          <p:nvPr/>
        </p:nvCxnSpPr>
        <p:spPr>
          <a:xfrm>
            <a:off x="3280682" y="6667500"/>
            <a:ext cx="11726635" cy="0"/>
          </a:xfrm>
          <a:prstGeom prst="line">
            <a:avLst/>
          </a:prstGeom>
          <a:ln>
            <a:solidFill>
              <a:srgbClr val="FFDE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0416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2041</TotalTime>
  <Words>159</Words>
  <Application>Microsoft Office PowerPoint</Application>
  <PresentationFormat>Custom</PresentationFormat>
  <Paragraphs>39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Times New Roman</vt:lpstr>
      <vt:lpstr>Rastanty Cortez</vt:lpstr>
      <vt:lpstr>Arial</vt:lpstr>
      <vt:lpstr>RoxboroughCF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Orange &amp; Blue Modern Back to School Presentation Template</dc:title>
  <dc:creator>S Williams</dc:creator>
  <cp:lastModifiedBy>Z Burton</cp:lastModifiedBy>
  <cp:revision>71</cp:revision>
  <cp:lastPrinted>2025-04-30T10:03:44Z</cp:lastPrinted>
  <dcterms:created xsi:type="dcterms:W3CDTF">2006-08-16T00:00:00Z</dcterms:created>
  <dcterms:modified xsi:type="dcterms:W3CDTF">2025-05-21T13:41:54Z</dcterms:modified>
  <dc:identifier>DAGSmTH5YWk</dc:identifier>
</cp:coreProperties>
</file>